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8" r:id="rId3"/>
    <p:sldId id="257" r:id="rId4"/>
    <p:sldId id="269" r:id="rId5"/>
    <p:sldId id="260" r:id="rId6"/>
    <p:sldId id="334" r:id="rId7"/>
    <p:sldId id="335" r:id="rId8"/>
    <p:sldId id="336" r:id="rId9"/>
    <p:sldId id="338" r:id="rId10"/>
    <p:sldId id="262" r:id="rId11"/>
    <p:sldId id="343" r:id="rId12"/>
    <p:sldId id="345" r:id="rId13"/>
    <p:sldId id="315" r:id="rId14"/>
    <p:sldId id="339" r:id="rId15"/>
    <p:sldId id="340" r:id="rId16"/>
    <p:sldId id="346" r:id="rId17"/>
    <p:sldId id="320" r:id="rId18"/>
    <p:sldId id="347" r:id="rId19"/>
    <p:sldId id="348" r:id="rId20"/>
    <p:sldId id="352" r:id="rId21"/>
    <p:sldId id="353" r:id="rId22"/>
    <p:sldId id="293" r:id="rId23"/>
    <p:sldId id="301" r:id="rId24"/>
    <p:sldId id="341" r:id="rId25"/>
    <p:sldId id="344"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6C4B946-B6D8-46F2-9DEC-635BEF645775}">
          <p14:sldIdLst>
            <p14:sldId id="256"/>
            <p14:sldId id="258"/>
          </p14:sldIdLst>
        </p14:section>
        <p14:section name="Contexte &amp; Problématique" id="{5AC1509D-32E5-4BC8-A215-317EB5C2CD9B}">
          <p14:sldIdLst>
            <p14:sldId id="257"/>
            <p14:sldId id="269"/>
          </p14:sldIdLst>
        </p14:section>
        <p14:section name="Exploration &amp; Nettoyage des Données" id="{EA35DF04-A159-49AB-AA65-00C2DF32690B}">
          <p14:sldIdLst>
            <p14:sldId id="260"/>
            <p14:sldId id="334"/>
            <p14:sldId id="335"/>
            <p14:sldId id="336"/>
            <p14:sldId id="338"/>
          </p14:sldIdLst>
        </p14:section>
        <p14:section name="Modélisation" id="{D6DDACC8-131E-4DA8-A65D-06D4EE1A877F}">
          <p14:sldIdLst>
            <p14:sldId id="262"/>
            <p14:sldId id="343"/>
            <p14:sldId id="345"/>
            <p14:sldId id="315"/>
            <p14:sldId id="339"/>
            <p14:sldId id="340"/>
            <p14:sldId id="346"/>
          </p14:sldIdLst>
        </p14:section>
        <p14:section name="Dashboard" id="{15696436-C41E-4B10-B84D-372A96109B1F}">
          <p14:sldIdLst>
            <p14:sldId id="320"/>
            <p14:sldId id="347"/>
            <p14:sldId id="348"/>
            <p14:sldId id="352"/>
            <p14:sldId id="353"/>
          </p14:sldIdLst>
        </p14:section>
        <p14:section name="Conclusion" id="{4CA3FA25-BA3B-4CDF-8326-F3C53B9A7650}">
          <p14:sldIdLst>
            <p14:sldId id="293"/>
            <p14:sldId id="301"/>
          </p14:sldIdLst>
        </p14:section>
        <p14:section name="Annexe" id="{2DE89571-BAB4-43CC-B777-48BF58B26CC1}">
          <p14:sldIdLst>
            <p14:sldId id="341"/>
            <p14:sldId id="3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0D1"/>
    <a:srgbClr val="9989D9"/>
    <a:srgbClr val="8062E9"/>
    <a:srgbClr val="D4C2B6"/>
    <a:srgbClr val="7451EB"/>
    <a:srgbClr val="8D3537"/>
    <a:srgbClr val="377341"/>
    <a:srgbClr val="A85B39"/>
    <a:srgbClr val="32477B"/>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2A39-DBD9-43AD-8D3F-B654DB9F693B}" v="323" dt="2022-09-13T02:05:03.615"/>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89209"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hadi Belghache" userId="25bd9855-c3c8-4fe0-90d6-09dac4ca243f" providerId="ADAL" clId="{3F592A39-DBD9-43AD-8D3F-B654DB9F693B}"/>
    <pc:docChg chg="undo custSel addSld delSld modSld sldOrd modSection">
      <pc:chgData name="Elhadi Belghache" userId="25bd9855-c3c8-4fe0-90d6-09dac4ca243f" providerId="ADAL" clId="{3F592A39-DBD9-43AD-8D3F-B654DB9F693B}" dt="2022-09-13T02:05:03.615" v="2976"/>
      <pc:docMkLst>
        <pc:docMk/>
      </pc:docMkLst>
      <pc:sldChg chg="modSp mod">
        <pc:chgData name="Elhadi Belghache" userId="25bd9855-c3c8-4fe0-90d6-09dac4ca243f" providerId="ADAL" clId="{3F592A39-DBD9-43AD-8D3F-B654DB9F693B}" dt="2022-09-11T19:34:20.284" v="2954" actId="6549"/>
        <pc:sldMkLst>
          <pc:docMk/>
          <pc:sldMk cId="2529200038" sldId="262"/>
        </pc:sldMkLst>
        <pc:spChg chg="mod">
          <ac:chgData name="Elhadi Belghache" userId="25bd9855-c3c8-4fe0-90d6-09dac4ca243f" providerId="ADAL" clId="{3F592A39-DBD9-43AD-8D3F-B654DB9F693B}" dt="2022-09-11T19:34:20.284" v="2954" actId="6549"/>
          <ac:spMkLst>
            <pc:docMk/>
            <pc:sldMk cId="2529200038" sldId="262"/>
            <ac:spMk id="7" creationId="{E8E3E90D-DB49-428B-B779-0E613E6119C3}"/>
          </ac:spMkLst>
        </pc:spChg>
      </pc:sldChg>
      <pc:sldChg chg="modSp">
        <pc:chgData name="Elhadi Belghache" userId="25bd9855-c3c8-4fe0-90d6-09dac4ca243f" providerId="ADAL" clId="{3F592A39-DBD9-43AD-8D3F-B654DB9F693B}" dt="2022-09-13T02:05:03.615" v="2976"/>
        <pc:sldMkLst>
          <pc:docMk/>
          <pc:sldMk cId="2673650201" sldId="269"/>
        </pc:sldMkLst>
        <pc:picChg chg="mod">
          <ac:chgData name="Elhadi Belghache" userId="25bd9855-c3c8-4fe0-90d6-09dac4ca243f" providerId="ADAL" clId="{3F592A39-DBD9-43AD-8D3F-B654DB9F693B}" dt="2022-09-13T02:05:03.615" v="2976"/>
          <ac:picMkLst>
            <pc:docMk/>
            <pc:sldMk cId="2673650201" sldId="269"/>
            <ac:picMk id="3" creationId="{A4A434E7-2B5C-9D1D-9585-078530FE1DA9}"/>
          </ac:picMkLst>
        </pc:picChg>
      </pc:sldChg>
      <pc:sldChg chg="addSp delSp modSp del mod">
        <pc:chgData name="Elhadi Belghache" userId="25bd9855-c3c8-4fe0-90d6-09dac4ca243f" providerId="ADAL" clId="{3F592A39-DBD9-43AD-8D3F-B654DB9F693B}" dt="2022-09-11T00:23:33.712" v="945" actId="47"/>
        <pc:sldMkLst>
          <pc:docMk/>
          <pc:sldMk cId="2206325954" sldId="294"/>
        </pc:sldMkLst>
        <pc:spChg chg="add mod">
          <ac:chgData name="Elhadi Belghache" userId="25bd9855-c3c8-4fe0-90d6-09dac4ca243f" providerId="ADAL" clId="{3F592A39-DBD9-43AD-8D3F-B654DB9F693B}" dt="2022-09-10T23:15:38.191" v="164" actId="1076"/>
          <ac:spMkLst>
            <pc:docMk/>
            <pc:sldMk cId="2206325954" sldId="294"/>
            <ac:spMk id="3" creationId="{24678DEE-57C5-37F0-398E-096FDB28785A}"/>
          </ac:spMkLst>
        </pc:spChg>
        <pc:spChg chg="mod">
          <ac:chgData name="Elhadi Belghache" userId="25bd9855-c3c8-4fe0-90d6-09dac4ca243f" providerId="ADAL" clId="{3F592A39-DBD9-43AD-8D3F-B654DB9F693B}" dt="2022-09-10T23:15:25.282" v="161" actId="20577"/>
          <ac:spMkLst>
            <pc:docMk/>
            <pc:sldMk cId="2206325954" sldId="294"/>
            <ac:spMk id="71" creationId="{BCFDAE6D-24D8-1FDE-1255-965BA961A50E}"/>
          </ac:spMkLst>
        </pc:spChg>
        <pc:grpChg chg="del">
          <ac:chgData name="Elhadi Belghache" userId="25bd9855-c3c8-4fe0-90d6-09dac4ca243f" providerId="ADAL" clId="{3F592A39-DBD9-43AD-8D3F-B654DB9F693B}" dt="2022-09-10T23:15:34.848" v="163" actId="478"/>
          <ac:grpSpMkLst>
            <pc:docMk/>
            <pc:sldMk cId="2206325954" sldId="294"/>
            <ac:grpSpMk id="98" creationId="{3FF4420C-D0FE-5D16-89CD-32164B0F4054}"/>
          </ac:grpSpMkLst>
        </pc:grpChg>
        <pc:cxnChg chg="mod">
          <ac:chgData name="Elhadi Belghache" userId="25bd9855-c3c8-4fe0-90d6-09dac4ca243f" providerId="ADAL" clId="{3F592A39-DBD9-43AD-8D3F-B654DB9F693B}" dt="2022-09-10T23:15:34.848" v="163" actId="478"/>
          <ac:cxnSpMkLst>
            <pc:docMk/>
            <pc:sldMk cId="2206325954" sldId="294"/>
            <ac:cxnSpMk id="85" creationId="{B68E39BC-0AC9-C248-5E2C-0894C000CB58}"/>
          </ac:cxnSpMkLst>
        </pc:cxnChg>
        <pc:cxnChg chg="mod">
          <ac:chgData name="Elhadi Belghache" userId="25bd9855-c3c8-4fe0-90d6-09dac4ca243f" providerId="ADAL" clId="{3F592A39-DBD9-43AD-8D3F-B654DB9F693B}" dt="2022-09-10T23:15:34.848" v="163" actId="478"/>
          <ac:cxnSpMkLst>
            <pc:docMk/>
            <pc:sldMk cId="2206325954" sldId="294"/>
            <ac:cxnSpMk id="88" creationId="{4509A926-3E53-2C25-D865-ED46F2968390}"/>
          </ac:cxnSpMkLst>
        </pc:cxnChg>
      </pc:sldChg>
      <pc:sldChg chg="addSp delSp modSp mod">
        <pc:chgData name="Elhadi Belghache" userId="25bd9855-c3c8-4fe0-90d6-09dac4ca243f" providerId="ADAL" clId="{3F592A39-DBD9-43AD-8D3F-B654DB9F693B}" dt="2022-09-11T00:23:59.154" v="947"/>
        <pc:sldMkLst>
          <pc:docMk/>
          <pc:sldMk cId="3373819483" sldId="315"/>
        </pc:sldMkLst>
        <pc:spChg chg="mod">
          <ac:chgData name="Elhadi Belghache" userId="25bd9855-c3c8-4fe0-90d6-09dac4ca243f" providerId="ADAL" clId="{3F592A39-DBD9-43AD-8D3F-B654DB9F693B}" dt="2022-09-11T00:23:59.154" v="947"/>
          <ac:spMkLst>
            <pc:docMk/>
            <pc:sldMk cId="3373819483" sldId="315"/>
            <ac:spMk id="9" creationId="{2D2CEB0E-2B31-3C83-A22A-F82551FAFFD0}"/>
          </ac:spMkLst>
        </pc:spChg>
        <pc:spChg chg="mod">
          <ac:chgData name="Elhadi Belghache" userId="25bd9855-c3c8-4fe0-90d6-09dac4ca243f" providerId="ADAL" clId="{3F592A39-DBD9-43AD-8D3F-B654DB9F693B}" dt="2022-09-11T00:23:59.154" v="947"/>
          <ac:spMkLst>
            <pc:docMk/>
            <pc:sldMk cId="3373819483" sldId="315"/>
            <ac:spMk id="10" creationId="{762866B2-C4C7-488F-305C-BB688D343861}"/>
          </ac:spMkLst>
        </pc:spChg>
        <pc:spChg chg="mod">
          <ac:chgData name="Elhadi Belghache" userId="25bd9855-c3c8-4fe0-90d6-09dac4ca243f" providerId="ADAL" clId="{3F592A39-DBD9-43AD-8D3F-B654DB9F693B}" dt="2022-09-11T00:23:59.154" v="947"/>
          <ac:spMkLst>
            <pc:docMk/>
            <pc:sldMk cId="3373819483" sldId="315"/>
            <ac:spMk id="11" creationId="{6AADE51B-2EBE-F91F-1735-2B4977F630A9}"/>
          </ac:spMkLst>
        </pc:spChg>
        <pc:spChg chg="mod">
          <ac:chgData name="Elhadi Belghache" userId="25bd9855-c3c8-4fe0-90d6-09dac4ca243f" providerId="ADAL" clId="{3F592A39-DBD9-43AD-8D3F-B654DB9F693B}" dt="2022-09-11T00:23:59.154" v="947"/>
          <ac:spMkLst>
            <pc:docMk/>
            <pc:sldMk cId="3373819483" sldId="315"/>
            <ac:spMk id="12" creationId="{677E3F55-BDC8-AC48-CC96-8B13E09A4A68}"/>
          </ac:spMkLst>
        </pc:spChg>
        <pc:spChg chg="mod">
          <ac:chgData name="Elhadi Belghache" userId="25bd9855-c3c8-4fe0-90d6-09dac4ca243f" providerId="ADAL" clId="{3F592A39-DBD9-43AD-8D3F-B654DB9F693B}" dt="2022-09-11T00:23:59.154" v="947"/>
          <ac:spMkLst>
            <pc:docMk/>
            <pc:sldMk cId="3373819483" sldId="315"/>
            <ac:spMk id="14" creationId="{2E5355D5-7E91-0E89-A2E0-4D53A3909F89}"/>
          </ac:spMkLst>
        </pc:spChg>
        <pc:spChg chg="mod">
          <ac:chgData name="Elhadi Belghache" userId="25bd9855-c3c8-4fe0-90d6-09dac4ca243f" providerId="ADAL" clId="{3F592A39-DBD9-43AD-8D3F-B654DB9F693B}" dt="2022-09-11T00:23:59.154" v="947"/>
          <ac:spMkLst>
            <pc:docMk/>
            <pc:sldMk cId="3373819483" sldId="315"/>
            <ac:spMk id="15" creationId="{10697A5A-F54A-422C-6C49-1B6DEE91FD79}"/>
          </ac:spMkLst>
        </pc:spChg>
        <pc:grpChg chg="add mod">
          <ac:chgData name="Elhadi Belghache" userId="25bd9855-c3c8-4fe0-90d6-09dac4ca243f" providerId="ADAL" clId="{3F592A39-DBD9-43AD-8D3F-B654DB9F693B}" dt="2022-09-11T00:23:59.154" v="947"/>
          <ac:grpSpMkLst>
            <pc:docMk/>
            <pc:sldMk cId="3373819483" sldId="315"/>
            <ac:grpSpMk id="3" creationId="{8CB640DA-F20E-9AAA-8E5D-49DA8D6FBEBC}"/>
          </ac:grpSpMkLst>
        </pc:grpChg>
        <pc:grpChg chg="mod">
          <ac:chgData name="Elhadi Belghache" userId="25bd9855-c3c8-4fe0-90d6-09dac4ca243f" providerId="ADAL" clId="{3F592A39-DBD9-43AD-8D3F-B654DB9F693B}" dt="2022-09-11T00:23:59.154" v="947"/>
          <ac:grpSpMkLst>
            <pc:docMk/>
            <pc:sldMk cId="3373819483" sldId="315"/>
            <ac:grpSpMk id="4" creationId="{D121F93B-145E-9CD1-D794-FAFE24061437}"/>
          </ac:grpSpMkLst>
        </pc:grpChg>
        <pc:grpChg chg="del">
          <ac:chgData name="Elhadi Belghache" userId="25bd9855-c3c8-4fe0-90d6-09dac4ca243f" providerId="ADAL" clId="{3F592A39-DBD9-43AD-8D3F-B654DB9F693B}" dt="2022-09-11T00:23:58.690" v="946" actId="478"/>
          <ac:grpSpMkLst>
            <pc:docMk/>
            <pc:sldMk cId="3373819483" sldId="315"/>
            <ac:grpSpMk id="7" creationId="{C2E924BF-F2A1-F129-2B6A-BA90BD1FDE69}"/>
          </ac:grpSpMkLst>
        </pc:grpChg>
        <pc:grpChg chg="mod">
          <ac:chgData name="Elhadi Belghache" userId="25bd9855-c3c8-4fe0-90d6-09dac4ca243f" providerId="ADAL" clId="{3F592A39-DBD9-43AD-8D3F-B654DB9F693B}" dt="2022-09-11T00:23:59.154" v="947"/>
          <ac:grpSpMkLst>
            <pc:docMk/>
            <pc:sldMk cId="3373819483" sldId="315"/>
            <ac:grpSpMk id="16" creationId="{615EE54D-3BB7-4E34-B49F-307CCA011642}"/>
          </ac:grpSpMkLst>
        </pc:grpChg>
        <pc:grpChg chg="mod">
          <ac:chgData name="Elhadi Belghache" userId="25bd9855-c3c8-4fe0-90d6-09dac4ca243f" providerId="ADAL" clId="{3F592A39-DBD9-43AD-8D3F-B654DB9F693B}" dt="2022-09-11T00:23:59.154" v="947"/>
          <ac:grpSpMkLst>
            <pc:docMk/>
            <pc:sldMk cId="3373819483" sldId="315"/>
            <ac:grpSpMk id="17" creationId="{B4DE0A82-E1C6-E839-E78E-A53E517EF4EE}"/>
          </ac:grpSpMkLst>
        </pc:grpChg>
        <pc:grpChg chg="mod">
          <ac:chgData name="Elhadi Belghache" userId="25bd9855-c3c8-4fe0-90d6-09dac4ca243f" providerId="ADAL" clId="{3F592A39-DBD9-43AD-8D3F-B654DB9F693B}" dt="2022-09-11T00:23:59.154" v="947"/>
          <ac:grpSpMkLst>
            <pc:docMk/>
            <pc:sldMk cId="3373819483" sldId="315"/>
            <ac:grpSpMk id="19" creationId="{8B31DBD2-3D05-32F4-876B-7C743A85770B}"/>
          </ac:grpSpMkLst>
        </pc:grpChg>
        <pc:grpChg chg="mod">
          <ac:chgData name="Elhadi Belghache" userId="25bd9855-c3c8-4fe0-90d6-09dac4ca243f" providerId="ADAL" clId="{3F592A39-DBD9-43AD-8D3F-B654DB9F693B}" dt="2022-09-11T00:23:59.154" v="947"/>
          <ac:grpSpMkLst>
            <pc:docMk/>
            <pc:sldMk cId="3373819483" sldId="315"/>
            <ac:grpSpMk id="20" creationId="{4109539E-F5DC-4654-75F1-FD3A7DD2FB49}"/>
          </ac:grpSpMkLst>
        </pc:grpChg>
        <pc:picChg chg="mod">
          <ac:chgData name="Elhadi Belghache" userId="25bd9855-c3c8-4fe0-90d6-09dac4ca243f" providerId="ADAL" clId="{3F592A39-DBD9-43AD-8D3F-B654DB9F693B}" dt="2022-09-11T00:23:59.154" v="947"/>
          <ac:picMkLst>
            <pc:docMk/>
            <pc:sldMk cId="3373819483" sldId="315"/>
            <ac:picMk id="21" creationId="{5ACB0360-2498-6066-6A9E-C33D76570FE3}"/>
          </ac:picMkLst>
        </pc:picChg>
        <pc:picChg chg="mod">
          <ac:chgData name="Elhadi Belghache" userId="25bd9855-c3c8-4fe0-90d6-09dac4ca243f" providerId="ADAL" clId="{3F592A39-DBD9-43AD-8D3F-B654DB9F693B}" dt="2022-09-11T00:23:59.154" v="947"/>
          <ac:picMkLst>
            <pc:docMk/>
            <pc:sldMk cId="3373819483" sldId="315"/>
            <ac:picMk id="22" creationId="{FB663DA2-68A1-9AC4-4C7E-6E53F7583876}"/>
          </ac:picMkLst>
        </pc:picChg>
        <pc:picChg chg="mod">
          <ac:chgData name="Elhadi Belghache" userId="25bd9855-c3c8-4fe0-90d6-09dac4ca243f" providerId="ADAL" clId="{3F592A39-DBD9-43AD-8D3F-B654DB9F693B}" dt="2022-09-11T00:23:59.154" v="947"/>
          <ac:picMkLst>
            <pc:docMk/>
            <pc:sldMk cId="3373819483" sldId="315"/>
            <ac:picMk id="23" creationId="{9DA8C480-314E-E11D-93F2-05028E0FB4DE}"/>
          </ac:picMkLst>
        </pc:picChg>
        <pc:picChg chg="mod">
          <ac:chgData name="Elhadi Belghache" userId="25bd9855-c3c8-4fe0-90d6-09dac4ca243f" providerId="ADAL" clId="{3F592A39-DBD9-43AD-8D3F-B654DB9F693B}" dt="2022-09-11T00:23:59.154" v="947"/>
          <ac:picMkLst>
            <pc:docMk/>
            <pc:sldMk cId="3373819483" sldId="315"/>
            <ac:picMk id="24" creationId="{42792D29-7886-692C-589A-7CCE2BC01F04}"/>
          </ac:picMkLst>
        </pc:picChg>
        <pc:picChg chg="mod">
          <ac:chgData name="Elhadi Belghache" userId="25bd9855-c3c8-4fe0-90d6-09dac4ca243f" providerId="ADAL" clId="{3F592A39-DBD9-43AD-8D3F-B654DB9F693B}" dt="2022-09-11T00:23:59.154" v="947"/>
          <ac:picMkLst>
            <pc:docMk/>
            <pc:sldMk cId="3373819483" sldId="315"/>
            <ac:picMk id="25" creationId="{088A1786-D032-7E7A-0DEA-54C1522A8172}"/>
          </ac:picMkLst>
        </pc:picChg>
        <pc:picChg chg="mod">
          <ac:chgData name="Elhadi Belghache" userId="25bd9855-c3c8-4fe0-90d6-09dac4ca243f" providerId="ADAL" clId="{3F592A39-DBD9-43AD-8D3F-B654DB9F693B}" dt="2022-09-11T00:23:59.154" v="947"/>
          <ac:picMkLst>
            <pc:docMk/>
            <pc:sldMk cId="3373819483" sldId="315"/>
            <ac:picMk id="26" creationId="{55D7B954-7749-37AB-D2A6-A38EC9E00C59}"/>
          </ac:picMkLst>
        </pc:picChg>
        <pc:picChg chg="mod">
          <ac:chgData name="Elhadi Belghache" userId="25bd9855-c3c8-4fe0-90d6-09dac4ca243f" providerId="ADAL" clId="{3F592A39-DBD9-43AD-8D3F-B654DB9F693B}" dt="2022-09-11T00:23:59.154" v="947"/>
          <ac:picMkLst>
            <pc:docMk/>
            <pc:sldMk cId="3373819483" sldId="315"/>
            <ac:picMk id="27" creationId="{337D0E6B-1DB9-5D72-3EB2-F25D4E076930}"/>
          </ac:picMkLst>
        </pc:picChg>
        <pc:picChg chg="mod">
          <ac:chgData name="Elhadi Belghache" userId="25bd9855-c3c8-4fe0-90d6-09dac4ca243f" providerId="ADAL" clId="{3F592A39-DBD9-43AD-8D3F-B654DB9F693B}" dt="2022-09-11T00:23:59.154" v="947"/>
          <ac:picMkLst>
            <pc:docMk/>
            <pc:sldMk cId="3373819483" sldId="315"/>
            <ac:picMk id="29" creationId="{CDC39E18-D395-BFA6-F844-3BABB1E3B577}"/>
          </ac:picMkLst>
        </pc:picChg>
        <pc:cxnChg chg="mod">
          <ac:chgData name="Elhadi Belghache" userId="25bd9855-c3c8-4fe0-90d6-09dac4ca243f" providerId="ADAL" clId="{3F592A39-DBD9-43AD-8D3F-B654DB9F693B}" dt="2022-09-11T00:23:59.154" v="947"/>
          <ac:cxnSpMkLst>
            <pc:docMk/>
            <pc:sldMk cId="3373819483" sldId="315"/>
            <ac:cxnSpMk id="6" creationId="{2E532490-7648-A9AE-F3E9-0D32487A07EC}"/>
          </ac:cxnSpMkLst>
        </pc:cxnChg>
        <pc:cxnChg chg="mod">
          <ac:chgData name="Elhadi Belghache" userId="25bd9855-c3c8-4fe0-90d6-09dac4ca243f" providerId="ADAL" clId="{3F592A39-DBD9-43AD-8D3F-B654DB9F693B}" dt="2022-09-11T00:23:59.154" v="947"/>
          <ac:cxnSpMkLst>
            <pc:docMk/>
            <pc:sldMk cId="3373819483" sldId="315"/>
            <ac:cxnSpMk id="8" creationId="{53170C9E-9896-7CD9-8E42-654F2BAAF05B}"/>
          </ac:cxnSpMkLst>
        </pc:cxnChg>
      </pc:sldChg>
      <pc:sldChg chg="del">
        <pc:chgData name="Elhadi Belghache" userId="25bd9855-c3c8-4fe0-90d6-09dac4ca243f" providerId="ADAL" clId="{3F592A39-DBD9-43AD-8D3F-B654DB9F693B}" dt="2022-09-11T00:54:44.087" v="1248" actId="47"/>
        <pc:sldMkLst>
          <pc:docMk/>
          <pc:sldMk cId="3478252539" sldId="319"/>
        </pc:sldMkLst>
      </pc:sldChg>
      <pc:sldChg chg="addSp delSp modSp mod">
        <pc:chgData name="Elhadi Belghache" userId="25bd9855-c3c8-4fe0-90d6-09dac4ca243f" providerId="ADAL" clId="{3F592A39-DBD9-43AD-8D3F-B654DB9F693B}" dt="2022-09-10T22:23:55.192" v="66" actId="20577"/>
        <pc:sldMkLst>
          <pc:docMk/>
          <pc:sldMk cId="3608881781" sldId="338"/>
        </pc:sldMkLst>
        <pc:spChg chg="mod topLvl">
          <ac:chgData name="Elhadi Belghache" userId="25bd9855-c3c8-4fe0-90d6-09dac4ca243f" providerId="ADAL" clId="{3F592A39-DBD9-43AD-8D3F-B654DB9F693B}" dt="2022-09-10T10:46:14.580" v="10" actId="12789"/>
          <ac:spMkLst>
            <pc:docMk/>
            <pc:sldMk cId="3608881781" sldId="338"/>
            <ac:spMk id="15" creationId="{245D96AB-85C5-748E-25F0-DCA656F66F9D}"/>
          </ac:spMkLst>
        </pc:spChg>
        <pc:spChg chg="mod topLvl">
          <ac:chgData name="Elhadi Belghache" userId="25bd9855-c3c8-4fe0-90d6-09dac4ca243f" providerId="ADAL" clId="{3F592A39-DBD9-43AD-8D3F-B654DB9F693B}" dt="2022-09-10T10:46:14.580" v="10" actId="12789"/>
          <ac:spMkLst>
            <pc:docMk/>
            <pc:sldMk cId="3608881781" sldId="338"/>
            <ac:spMk id="16" creationId="{DC92A5EE-60C0-E109-331A-22544519779D}"/>
          </ac:spMkLst>
        </pc:spChg>
        <pc:spChg chg="mod topLvl">
          <ac:chgData name="Elhadi Belghache" userId="25bd9855-c3c8-4fe0-90d6-09dac4ca243f" providerId="ADAL" clId="{3F592A39-DBD9-43AD-8D3F-B654DB9F693B}" dt="2022-09-10T10:46:14.580" v="10" actId="12789"/>
          <ac:spMkLst>
            <pc:docMk/>
            <pc:sldMk cId="3608881781" sldId="338"/>
            <ac:spMk id="23" creationId="{8DFA6696-E817-95D6-86D4-79450CBE469B}"/>
          </ac:spMkLst>
        </pc:spChg>
        <pc:spChg chg="mod topLvl">
          <ac:chgData name="Elhadi Belghache" userId="25bd9855-c3c8-4fe0-90d6-09dac4ca243f" providerId="ADAL" clId="{3F592A39-DBD9-43AD-8D3F-B654DB9F693B}" dt="2022-09-10T10:45:17.414" v="1" actId="165"/>
          <ac:spMkLst>
            <pc:docMk/>
            <pc:sldMk cId="3608881781" sldId="338"/>
            <ac:spMk id="25" creationId="{B930C153-C1C9-4BE0-1B1D-41B27696F7E0}"/>
          </ac:spMkLst>
        </pc:spChg>
        <pc:spChg chg="mod topLvl">
          <ac:chgData name="Elhadi Belghache" userId="25bd9855-c3c8-4fe0-90d6-09dac4ca243f" providerId="ADAL" clId="{3F592A39-DBD9-43AD-8D3F-B654DB9F693B}" dt="2022-09-10T10:46:14.580" v="10" actId="12789"/>
          <ac:spMkLst>
            <pc:docMk/>
            <pc:sldMk cId="3608881781" sldId="338"/>
            <ac:spMk id="26" creationId="{EE9F2166-7F94-79EF-AD70-7CDF8C13BF91}"/>
          </ac:spMkLst>
        </pc:spChg>
        <pc:spChg chg="mod topLvl">
          <ac:chgData name="Elhadi Belghache" userId="25bd9855-c3c8-4fe0-90d6-09dac4ca243f" providerId="ADAL" clId="{3F592A39-DBD9-43AD-8D3F-B654DB9F693B}" dt="2022-09-10T10:46:14.580" v="10" actId="12789"/>
          <ac:spMkLst>
            <pc:docMk/>
            <pc:sldMk cId="3608881781" sldId="338"/>
            <ac:spMk id="27" creationId="{52E3676F-E400-A662-6B23-0799C848BA4F}"/>
          </ac:spMkLst>
        </pc:spChg>
        <pc:spChg chg="mod topLvl">
          <ac:chgData name="Elhadi Belghache" userId="25bd9855-c3c8-4fe0-90d6-09dac4ca243f" providerId="ADAL" clId="{3F592A39-DBD9-43AD-8D3F-B654DB9F693B}" dt="2022-09-10T10:46:14.580" v="10" actId="12789"/>
          <ac:spMkLst>
            <pc:docMk/>
            <pc:sldMk cId="3608881781" sldId="338"/>
            <ac:spMk id="28" creationId="{7E38111A-DFEA-9482-AD3E-3AF57456C979}"/>
          </ac:spMkLst>
        </pc:spChg>
        <pc:spChg chg="mod topLvl">
          <ac:chgData name="Elhadi Belghache" userId="25bd9855-c3c8-4fe0-90d6-09dac4ca243f" providerId="ADAL" clId="{3F592A39-DBD9-43AD-8D3F-B654DB9F693B}" dt="2022-09-10T10:45:17.414" v="1" actId="165"/>
          <ac:spMkLst>
            <pc:docMk/>
            <pc:sldMk cId="3608881781" sldId="338"/>
            <ac:spMk id="29" creationId="{4B70C263-F8EA-6547-C82C-836DFA1F8939}"/>
          </ac:spMkLst>
        </pc:spChg>
        <pc:spChg chg="mod topLvl">
          <ac:chgData name="Elhadi Belghache" userId="25bd9855-c3c8-4fe0-90d6-09dac4ca243f" providerId="ADAL" clId="{3F592A39-DBD9-43AD-8D3F-B654DB9F693B}" dt="2022-09-10T10:46:14.580" v="10" actId="12789"/>
          <ac:spMkLst>
            <pc:docMk/>
            <pc:sldMk cId="3608881781" sldId="338"/>
            <ac:spMk id="31" creationId="{B3F333B8-0BBC-86D8-34ED-7DFD3191C850}"/>
          </ac:spMkLst>
        </pc:spChg>
        <pc:spChg chg="mod">
          <ac:chgData name="Elhadi Belghache" userId="25bd9855-c3c8-4fe0-90d6-09dac4ca243f" providerId="ADAL" clId="{3F592A39-DBD9-43AD-8D3F-B654DB9F693B}" dt="2022-09-10T22:23:55.192" v="66" actId="20577"/>
          <ac:spMkLst>
            <pc:docMk/>
            <pc:sldMk cId="3608881781" sldId="338"/>
            <ac:spMk id="51" creationId="{F5C557DC-223C-1F80-2383-ACF88E5C682B}"/>
          </ac:spMkLst>
        </pc:spChg>
        <pc:grpChg chg="del">
          <ac:chgData name="Elhadi Belghache" userId="25bd9855-c3c8-4fe0-90d6-09dac4ca243f" providerId="ADAL" clId="{3F592A39-DBD9-43AD-8D3F-B654DB9F693B}" dt="2022-09-10T10:45:12.051" v="0" actId="165"/>
          <ac:grpSpMkLst>
            <pc:docMk/>
            <pc:sldMk cId="3608881781" sldId="338"/>
            <ac:grpSpMk id="12" creationId="{ECDA749B-2741-6AE3-F032-6D52EF859246}"/>
          </ac:grpSpMkLst>
        </pc:grpChg>
        <pc:grpChg chg="del mod topLvl">
          <ac:chgData name="Elhadi Belghache" userId="25bd9855-c3c8-4fe0-90d6-09dac4ca243f" providerId="ADAL" clId="{3F592A39-DBD9-43AD-8D3F-B654DB9F693B}" dt="2022-09-10T10:45:17.414" v="1" actId="165"/>
          <ac:grpSpMkLst>
            <pc:docMk/>
            <pc:sldMk cId="3608881781" sldId="338"/>
            <ac:grpSpMk id="14" creationId="{B1ED49B0-196C-F343-7289-FCB5F33406FA}"/>
          </ac:grpSpMkLst>
        </pc:grpChg>
        <pc:graphicFrameChg chg="mod">
          <ac:chgData name="Elhadi Belghache" userId="25bd9855-c3c8-4fe0-90d6-09dac4ca243f" providerId="ADAL" clId="{3F592A39-DBD9-43AD-8D3F-B654DB9F693B}" dt="2022-09-10T10:49:34.229" v="59" actId="1037"/>
          <ac:graphicFrameMkLst>
            <pc:docMk/>
            <pc:sldMk cId="3608881781" sldId="338"/>
            <ac:graphicFrameMk id="34" creationId="{663CDB67-6DA5-A3FB-75D1-9C657677FFDC}"/>
          </ac:graphicFrameMkLst>
        </pc:graphicFrameChg>
        <pc:cxnChg chg="add mod">
          <ac:chgData name="Elhadi Belghache" userId="25bd9855-c3c8-4fe0-90d6-09dac4ca243f" providerId="ADAL" clId="{3F592A39-DBD9-43AD-8D3F-B654DB9F693B}" dt="2022-09-10T10:46:14.580" v="10" actId="12789"/>
          <ac:cxnSpMkLst>
            <pc:docMk/>
            <pc:sldMk cId="3608881781" sldId="338"/>
            <ac:cxnSpMk id="7" creationId="{A68D9BD0-8D53-6229-5459-A1327E613715}"/>
          </ac:cxnSpMkLst>
        </pc:cxnChg>
        <pc:cxnChg chg="mod topLvl">
          <ac:chgData name="Elhadi Belghache" userId="25bd9855-c3c8-4fe0-90d6-09dac4ca243f" providerId="ADAL" clId="{3F592A39-DBD9-43AD-8D3F-B654DB9F693B}" dt="2022-09-10T10:46:14.580" v="10" actId="12789"/>
          <ac:cxnSpMkLst>
            <pc:docMk/>
            <pc:sldMk cId="3608881781" sldId="338"/>
            <ac:cxnSpMk id="17" creationId="{E0D5025D-1409-BC6E-45CE-2AD45259424B}"/>
          </ac:cxnSpMkLst>
        </pc:cxnChg>
        <pc:cxnChg chg="mod topLvl">
          <ac:chgData name="Elhadi Belghache" userId="25bd9855-c3c8-4fe0-90d6-09dac4ca243f" providerId="ADAL" clId="{3F592A39-DBD9-43AD-8D3F-B654DB9F693B}" dt="2022-09-10T10:46:14.580" v="10" actId="12789"/>
          <ac:cxnSpMkLst>
            <pc:docMk/>
            <pc:sldMk cId="3608881781" sldId="338"/>
            <ac:cxnSpMk id="18" creationId="{9B8011DA-9F2D-379F-476E-D7C5AD779498}"/>
          </ac:cxnSpMkLst>
        </pc:cxnChg>
        <pc:cxnChg chg="mod topLvl">
          <ac:chgData name="Elhadi Belghache" userId="25bd9855-c3c8-4fe0-90d6-09dac4ca243f" providerId="ADAL" clId="{3F592A39-DBD9-43AD-8D3F-B654DB9F693B}" dt="2022-09-10T10:46:14.580" v="10" actId="12789"/>
          <ac:cxnSpMkLst>
            <pc:docMk/>
            <pc:sldMk cId="3608881781" sldId="338"/>
            <ac:cxnSpMk id="19" creationId="{95BB7222-3651-F9E6-2C2F-C9C6A9A84B29}"/>
          </ac:cxnSpMkLst>
        </pc:cxnChg>
        <pc:cxnChg chg="mod topLvl">
          <ac:chgData name="Elhadi Belghache" userId="25bd9855-c3c8-4fe0-90d6-09dac4ca243f" providerId="ADAL" clId="{3F592A39-DBD9-43AD-8D3F-B654DB9F693B}" dt="2022-09-10T10:46:14.580" v="10" actId="12789"/>
          <ac:cxnSpMkLst>
            <pc:docMk/>
            <pc:sldMk cId="3608881781" sldId="338"/>
            <ac:cxnSpMk id="21" creationId="{0EE288AD-8C21-4F92-A3A7-281AD87A152E}"/>
          </ac:cxnSpMkLst>
        </pc:cxnChg>
        <pc:cxnChg chg="mod topLvl">
          <ac:chgData name="Elhadi Belghache" userId="25bd9855-c3c8-4fe0-90d6-09dac4ca243f" providerId="ADAL" clId="{3F592A39-DBD9-43AD-8D3F-B654DB9F693B}" dt="2022-09-10T10:46:14.580" v="10" actId="12789"/>
          <ac:cxnSpMkLst>
            <pc:docMk/>
            <pc:sldMk cId="3608881781" sldId="338"/>
            <ac:cxnSpMk id="22" creationId="{A9FD2061-86AC-81C9-E287-4D7945DB50EA}"/>
          </ac:cxnSpMkLst>
        </pc:cxnChg>
        <pc:cxnChg chg="mod topLvl">
          <ac:chgData name="Elhadi Belghache" userId="25bd9855-c3c8-4fe0-90d6-09dac4ca243f" providerId="ADAL" clId="{3F592A39-DBD9-43AD-8D3F-B654DB9F693B}" dt="2022-09-10T10:46:14.580" v="10" actId="12789"/>
          <ac:cxnSpMkLst>
            <pc:docMk/>
            <pc:sldMk cId="3608881781" sldId="338"/>
            <ac:cxnSpMk id="32" creationId="{142E0B7D-7D8E-6A34-42CB-029F6EF0FBDC}"/>
          </ac:cxnSpMkLst>
        </pc:cxnChg>
      </pc:sldChg>
      <pc:sldChg chg="addSp delSp modSp mod">
        <pc:chgData name="Elhadi Belghache" userId="25bd9855-c3c8-4fe0-90d6-09dac4ca243f" providerId="ADAL" clId="{3F592A39-DBD9-43AD-8D3F-B654DB9F693B}" dt="2022-09-11T19:32:13.905" v="2940"/>
        <pc:sldMkLst>
          <pc:docMk/>
          <pc:sldMk cId="2619485199" sldId="339"/>
        </pc:sldMkLst>
        <pc:spChg chg="add mod">
          <ac:chgData name="Elhadi Belghache" userId="25bd9855-c3c8-4fe0-90d6-09dac4ca243f" providerId="ADAL" clId="{3F592A39-DBD9-43AD-8D3F-B654DB9F693B}" dt="2022-09-10T23:08:34.417" v="156" actId="164"/>
          <ac:spMkLst>
            <pc:docMk/>
            <pc:sldMk cId="2619485199" sldId="339"/>
            <ac:spMk id="2" creationId="{65D817FD-9BC8-5A28-7005-CB37712F1AD5}"/>
          </ac:spMkLst>
        </pc:spChg>
        <pc:spChg chg="add del mod">
          <ac:chgData name="Elhadi Belghache" userId="25bd9855-c3c8-4fe0-90d6-09dac4ca243f" providerId="ADAL" clId="{3F592A39-DBD9-43AD-8D3F-B654DB9F693B}" dt="2022-09-10T22:42:05.045" v="141" actId="478"/>
          <ac:spMkLst>
            <pc:docMk/>
            <pc:sldMk cId="2619485199" sldId="339"/>
            <ac:spMk id="3" creationId="{99AEEF3F-92B0-8EE3-ACEF-955C1D1A8AB6}"/>
          </ac:spMkLst>
        </pc:spChg>
        <pc:spChg chg="mod ord">
          <ac:chgData name="Elhadi Belghache" userId="25bd9855-c3c8-4fe0-90d6-09dac4ca243f" providerId="ADAL" clId="{3F592A39-DBD9-43AD-8D3F-B654DB9F693B}" dt="2022-09-10T23:12:10.777" v="160" actId="693"/>
          <ac:spMkLst>
            <pc:docMk/>
            <pc:sldMk cId="2619485199" sldId="339"/>
            <ac:spMk id="12" creationId="{182B0B30-A1F4-63EA-FB02-66396636A1A1}"/>
          </ac:spMkLst>
        </pc:spChg>
        <pc:spChg chg="mod">
          <ac:chgData name="Elhadi Belghache" userId="25bd9855-c3c8-4fe0-90d6-09dac4ca243f" providerId="ADAL" clId="{3F592A39-DBD9-43AD-8D3F-B654DB9F693B}" dt="2022-09-11T19:31:21.973" v="2929" actId="1076"/>
          <ac:spMkLst>
            <pc:docMk/>
            <pc:sldMk cId="2619485199" sldId="339"/>
            <ac:spMk id="13" creationId="{431C890F-61A8-D5B8-A84A-1D88888544BA}"/>
          </ac:spMkLst>
        </pc:spChg>
        <pc:spChg chg="mod">
          <ac:chgData name="Elhadi Belghache" userId="25bd9855-c3c8-4fe0-90d6-09dac4ca243f" providerId="ADAL" clId="{3F592A39-DBD9-43AD-8D3F-B654DB9F693B}" dt="2022-09-11T00:55:01.772" v="1253" actId="20577"/>
          <ac:spMkLst>
            <pc:docMk/>
            <pc:sldMk cId="2619485199" sldId="339"/>
            <ac:spMk id="18" creationId="{D4F0A2F5-323C-433E-96AB-609F5674BF9B}"/>
          </ac:spMkLst>
        </pc:spChg>
        <pc:grpChg chg="add mod">
          <ac:chgData name="Elhadi Belghache" userId="25bd9855-c3c8-4fe0-90d6-09dac4ca243f" providerId="ADAL" clId="{3F592A39-DBD9-43AD-8D3F-B654DB9F693B}" dt="2022-09-11T19:31:55.169" v="2939" actId="1036"/>
          <ac:grpSpMkLst>
            <pc:docMk/>
            <pc:sldMk cId="2619485199" sldId="339"/>
            <ac:grpSpMk id="4" creationId="{FDE42848-C61C-BACD-1213-326098813E98}"/>
          </ac:grpSpMkLst>
        </pc:grpChg>
        <pc:grpChg chg="mod">
          <ac:chgData name="Elhadi Belghache" userId="25bd9855-c3c8-4fe0-90d6-09dac4ca243f" providerId="ADAL" clId="{3F592A39-DBD9-43AD-8D3F-B654DB9F693B}" dt="2022-09-10T23:08:34.417" v="156" actId="164"/>
          <ac:grpSpMkLst>
            <pc:docMk/>
            <pc:sldMk cId="2619485199" sldId="339"/>
            <ac:grpSpMk id="10" creationId="{BF3F9CFC-8E54-8AD1-7242-556F8B59776A}"/>
          </ac:grpSpMkLst>
        </pc:grpChg>
        <pc:picChg chg="mod">
          <ac:chgData name="Elhadi Belghache" userId="25bd9855-c3c8-4fe0-90d6-09dac4ca243f" providerId="ADAL" clId="{3F592A39-DBD9-43AD-8D3F-B654DB9F693B}" dt="2022-09-11T19:32:13.905" v="2940"/>
          <ac:picMkLst>
            <pc:docMk/>
            <pc:sldMk cId="2619485199" sldId="339"/>
            <ac:picMk id="11" creationId="{038A1429-8385-E6CF-7522-3A7AD8159049}"/>
          </ac:picMkLst>
        </pc:picChg>
      </pc:sldChg>
      <pc:sldChg chg="addSp delSp modSp mod">
        <pc:chgData name="Elhadi Belghache" userId="25bd9855-c3c8-4fe0-90d6-09dac4ca243f" providerId="ADAL" clId="{3F592A39-DBD9-43AD-8D3F-B654DB9F693B}" dt="2022-09-11T19:33:19.131" v="2945" actId="1076"/>
        <pc:sldMkLst>
          <pc:docMk/>
          <pc:sldMk cId="3210219536" sldId="340"/>
        </pc:sldMkLst>
        <pc:spChg chg="mod">
          <ac:chgData name="Elhadi Belghache" userId="25bd9855-c3c8-4fe0-90d6-09dac4ca243f" providerId="ADAL" clId="{3F592A39-DBD9-43AD-8D3F-B654DB9F693B}" dt="2022-09-11T00:54:51.875" v="1251" actId="20577"/>
          <ac:spMkLst>
            <pc:docMk/>
            <pc:sldMk cId="3210219536" sldId="340"/>
            <ac:spMk id="18" creationId="{D4F0A2F5-323C-433E-96AB-609F5674BF9B}"/>
          </ac:spMkLst>
        </pc:spChg>
        <pc:grpChg chg="del">
          <ac:chgData name="Elhadi Belghache" userId="25bd9855-c3c8-4fe0-90d6-09dac4ca243f" providerId="ADAL" clId="{3F592A39-DBD9-43AD-8D3F-B654DB9F693B}" dt="2022-09-11T00:54:48.298" v="1249" actId="478"/>
          <ac:grpSpMkLst>
            <pc:docMk/>
            <pc:sldMk cId="3210219536" sldId="340"/>
            <ac:grpSpMk id="10" creationId="{BF3F9CFC-8E54-8AD1-7242-556F8B59776A}"/>
          </ac:grpSpMkLst>
        </pc:grpChg>
        <pc:picChg chg="add mod">
          <ac:chgData name="Elhadi Belghache" userId="25bd9855-c3c8-4fe0-90d6-09dac4ca243f" providerId="ADAL" clId="{3F592A39-DBD9-43AD-8D3F-B654DB9F693B}" dt="2022-09-11T19:33:17.865" v="2944" actId="1076"/>
          <ac:picMkLst>
            <pc:docMk/>
            <pc:sldMk cId="3210219536" sldId="340"/>
            <ac:picMk id="2" creationId="{0BB8EF76-DE19-645F-2D50-A40B8E6B51ED}"/>
          </ac:picMkLst>
        </pc:picChg>
        <pc:picChg chg="add mod">
          <ac:chgData name="Elhadi Belghache" userId="25bd9855-c3c8-4fe0-90d6-09dac4ca243f" providerId="ADAL" clId="{3F592A39-DBD9-43AD-8D3F-B654DB9F693B}" dt="2022-09-11T19:33:19.131" v="2945" actId="1076"/>
          <ac:picMkLst>
            <pc:docMk/>
            <pc:sldMk cId="3210219536" sldId="340"/>
            <ac:picMk id="3" creationId="{4C906DD3-21D6-64D7-BACB-498AA6E23708}"/>
          </ac:picMkLst>
        </pc:picChg>
        <pc:picChg chg="add mod ord">
          <ac:chgData name="Elhadi Belghache" userId="25bd9855-c3c8-4fe0-90d6-09dac4ca243f" providerId="ADAL" clId="{3F592A39-DBD9-43AD-8D3F-B654DB9F693B}" dt="2022-09-11T19:33:04.495" v="2941" actId="1076"/>
          <ac:picMkLst>
            <pc:docMk/>
            <pc:sldMk cId="3210219536" sldId="340"/>
            <ac:picMk id="4" creationId="{190444C9-1B94-3FC5-7F3D-2B0632FC0A44}"/>
          </ac:picMkLst>
        </pc:picChg>
      </pc:sldChg>
      <pc:sldChg chg="addSp delSp modSp add del mod ord">
        <pc:chgData name="Elhadi Belghache" userId="25bd9855-c3c8-4fe0-90d6-09dac4ca243f" providerId="ADAL" clId="{3F592A39-DBD9-43AD-8D3F-B654DB9F693B}" dt="2022-09-11T00:24:06.473" v="948" actId="47"/>
        <pc:sldMkLst>
          <pc:docMk/>
          <pc:sldMk cId="520820209" sldId="342"/>
        </pc:sldMkLst>
        <pc:spChg chg="add del mod">
          <ac:chgData name="Elhadi Belghache" userId="25bd9855-c3c8-4fe0-90d6-09dac4ca243f" providerId="ADAL" clId="{3F592A39-DBD9-43AD-8D3F-B654DB9F693B}" dt="2022-09-11T00:01:10.726" v="481" actId="478"/>
          <ac:spMkLst>
            <pc:docMk/>
            <pc:sldMk cId="520820209" sldId="342"/>
            <ac:spMk id="2" creationId="{E2C9ACAF-1298-7F10-91B0-351A754C0BA8}"/>
          </ac:spMkLst>
        </pc:spChg>
        <pc:spChg chg="del mod">
          <ac:chgData name="Elhadi Belghache" userId="25bd9855-c3c8-4fe0-90d6-09dac4ca243f" providerId="ADAL" clId="{3F592A39-DBD9-43AD-8D3F-B654DB9F693B}" dt="2022-09-10T23:59:01.579" v="471" actId="478"/>
          <ac:spMkLst>
            <pc:docMk/>
            <pc:sldMk cId="520820209" sldId="342"/>
            <ac:spMk id="3" creationId="{24678DEE-57C5-37F0-398E-096FDB28785A}"/>
          </ac:spMkLst>
        </pc:spChg>
        <pc:spChg chg="del mod">
          <ac:chgData name="Elhadi Belghache" userId="25bd9855-c3c8-4fe0-90d6-09dac4ca243f" providerId="ADAL" clId="{3F592A39-DBD9-43AD-8D3F-B654DB9F693B}" dt="2022-09-11T00:11:28.187" v="653" actId="478"/>
          <ac:spMkLst>
            <pc:docMk/>
            <pc:sldMk cId="520820209" sldId="342"/>
            <ac:spMk id="5" creationId="{8AE90560-3882-4ECB-9C2A-E5417396D2F0}"/>
          </ac:spMkLst>
        </pc:spChg>
        <pc:spChg chg="add del mod">
          <ac:chgData name="Elhadi Belghache" userId="25bd9855-c3c8-4fe0-90d6-09dac4ca243f" providerId="ADAL" clId="{3F592A39-DBD9-43AD-8D3F-B654DB9F693B}" dt="2022-09-11T00:01:10.726" v="481" actId="478"/>
          <ac:spMkLst>
            <pc:docMk/>
            <pc:sldMk cId="520820209" sldId="342"/>
            <ac:spMk id="6" creationId="{346DC52F-F0AB-851E-B416-2BB41F6EC695}"/>
          </ac:spMkLst>
        </pc:spChg>
        <pc:spChg chg="add del mod">
          <ac:chgData name="Elhadi Belghache" userId="25bd9855-c3c8-4fe0-90d6-09dac4ca243f" providerId="ADAL" clId="{3F592A39-DBD9-43AD-8D3F-B654DB9F693B}" dt="2022-09-11T00:01:10.726" v="481" actId="478"/>
          <ac:spMkLst>
            <pc:docMk/>
            <pc:sldMk cId="520820209" sldId="342"/>
            <ac:spMk id="10" creationId="{31C85257-C3DF-9683-CBCD-B5B8074DF956}"/>
          </ac:spMkLst>
        </pc:spChg>
        <pc:spChg chg="mod">
          <ac:chgData name="Elhadi Belghache" userId="25bd9855-c3c8-4fe0-90d6-09dac4ca243f" providerId="ADAL" clId="{3F592A39-DBD9-43AD-8D3F-B654DB9F693B}" dt="2022-09-11T00:04:48.054" v="525" actId="114"/>
          <ac:spMkLst>
            <pc:docMk/>
            <pc:sldMk cId="520820209" sldId="342"/>
            <ac:spMk id="18" creationId="{D4F0A2F5-323C-433E-96AB-609F5674BF9B}"/>
          </ac:spMkLst>
        </pc:spChg>
        <pc:spChg chg="add del mod">
          <ac:chgData name="Elhadi Belghache" userId="25bd9855-c3c8-4fe0-90d6-09dac4ca243f" providerId="ADAL" clId="{3F592A39-DBD9-43AD-8D3F-B654DB9F693B}" dt="2022-09-10T23:59:05.091" v="473" actId="478"/>
          <ac:spMkLst>
            <pc:docMk/>
            <pc:sldMk cId="520820209" sldId="342"/>
            <ac:spMk id="22" creationId="{4006E605-F51E-8BD5-D23F-574CDB9418B3}"/>
          </ac:spMkLst>
        </pc:spChg>
        <pc:spChg chg="add del mod">
          <ac:chgData name="Elhadi Belghache" userId="25bd9855-c3c8-4fe0-90d6-09dac4ca243f" providerId="ADAL" clId="{3F592A39-DBD9-43AD-8D3F-B654DB9F693B}" dt="2022-09-11T00:01:10.726" v="481" actId="478"/>
          <ac:spMkLst>
            <pc:docMk/>
            <pc:sldMk cId="520820209" sldId="342"/>
            <ac:spMk id="31" creationId="{4DF1DB75-9C39-4686-5E7B-7D9784788AA6}"/>
          </ac:spMkLst>
        </pc:spChg>
        <pc:spChg chg="add del mod">
          <ac:chgData name="Elhadi Belghache" userId="25bd9855-c3c8-4fe0-90d6-09dac4ca243f" providerId="ADAL" clId="{3F592A39-DBD9-43AD-8D3F-B654DB9F693B}" dt="2022-09-11T00:01:10.726" v="481" actId="478"/>
          <ac:spMkLst>
            <pc:docMk/>
            <pc:sldMk cId="520820209" sldId="342"/>
            <ac:spMk id="47" creationId="{3D703149-8A51-DDC0-EF3E-7B2140D548DD}"/>
          </ac:spMkLst>
        </pc:spChg>
        <pc:spChg chg="add del mod">
          <ac:chgData name="Elhadi Belghache" userId="25bd9855-c3c8-4fe0-90d6-09dac4ca243f" providerId="ADAL" clId="{3F592A39-DBD9-43AD-8D3F-B654DB9F693B}" dt="2022-09-11T00:01:10.726" v="481" actId="478"/>
          <ac:spMkLst>
            <pc:docMk/>
            <pc:sldMk cId="520820209" sldId="342"/>
            <ac:spMk id="53" creationId="{70A331AC-D3B8-EEE8-B461-3A8E41128F84}"/>
          </ac:spMkLst>
        </pc:spChg>
        <pc:spChg chg="add del mod">
          <ac:chgData name="Elhadi Belghache" userId="25bd9855-c3c8-4fe0-90d6-09dac4ca243f" providerId="ADAL" clId="{3F592A39-DBD9-43AD-8D3F-B654DB9F693B}" dt="2022-09-11T00:01:10.726" v="481" actId="478"/>
          <ac:spMkLst>
            <pc:docMk/>
            <pc:sldMk cId="520820209" sldId="342"/>
            <ac:spMk id="59" creationId="{FD7A1AA9-4538-05DC-2BFF-680B7E94B824}"/>
          </ac:spMkLst>
        </pc:spChg>
        <pc:spChg chg="add del mod">
          <ac:chgData name="Elhadi Belghache" userId="25bd9855-c3c8-4fe0-90d6-09dac4ca243f" providerId="ADAL" clId="{3F592A39-DBD9-43AD-8D3F-B654DB9F693B}" dt="2022-09-10T23:41:26.005" v="357" actId="478"/>
          <ac:spMkLst>
            <pc:docMk/>
            <pc:sldMk cId="520820209" sldId="342"/>
            <ac:spMk id="95" creationId="{0FE91325-3F32-7651-1F0E-5AB2FDF47408}"/>
          </ac:spMkLst>
        </pc:spChg>
        <pc:spChg chg="add del mod">
          <ac:chgData name="Elhadi Belghache" userId="25bd9855-c3c8-4fe0-90d6-09dac4ca243f" providerId="ADAL" clId="{3F592A39-DBD9-43AD-8D3F-B654DB9F693B}" dt="2022-09-11T00:11:26.054" v="652"/>
          <ac:spMkLst>
            <pc:docMk/>
            <pc:sldMk cId="520820209" sldId="342"/>
            <ac:spMk id="142" creationId="{37AC17B0-3B93-967A-089D-C1A1EC20C1E8}"/>
          </ac:spMkLst>
        </pc:spChg>
        <pc:spChg chg="add mod">
          <ac:chgData name="Elhadi Belghache" userId="25bd9855-c3c8-4fe0-90d6-09dac4ca243f" providerId="ADAL" clId="{3F592A39-DBD9-43AD-8D3F-B654DB9F693B}" dt="2022-09-11T00:11:29.191" v="654"/>
          <ac:spMkLst>
            <pc:docMk/>
            <pc:sldMk cId="520820209" sldId="342"/>
            <ac:spMk id="143" creationId="{C3289F91-9826-0357-BDF0-3D7BB5EA7C3D}"/>
          </ac:spMkLst>
        </pc:spChg>
        <pc:spChg chg="add mod">
          <ac:chgData name="Elhadi Belghache" userId="25bd9855-c3c8-4fe0-90d6-09dac4ca243f" providerId="ADAL" clId="{3F592A39-DBD9-43AD-8D3F-B654DB9F693B}" dt="2022-09-11T00:22:00.220" v="917" actId="164"/>
          <ac:spMkLst>
            <pc:docMk/>
            <pc:sldMk cId="520820209" sldId="342"/>
            <ac:spMk id="149" creationId="{94B8432D-3B09-260E-AA05-B17000C47CDB}"/>
          </ac:spMkLst>
        </pc:spChg>
        <pc:spChg chg="add mod">
          <ac:chgData name="Elhadi Belghache" userId="25bd9855-c3c8-4fe0-90d6-09dac4ca243f" providerId="ADAL" clId="{3F592A39-DBD9-43AD-8D3F-B654DB9F693B}" dt="2022-09-11T00:22:00.220" v="917" actId="164"/>
          <ac:spMkLst>
            <pc:docMk/>
            <pc:sldMk cId="520820209" sldId="342"/>
            <ac:spMk id="150" creationId="{305F5483-01F4-CE7D-B3DD-2EE6254A5CC2}"/>
          </ac:spMkLst>
        </pc:spChg>
        <pc:spChg chg="add mod">
          <ac:chgData name="Elhadi Belghache" userId="25bd9855-c3c8-4fe0-90d6-09dac4ca243f" providerId="ADAL" clId="{3F592A39-DBD9-43AD-8D3F-B654DB9F693B}" dt="2022-09-11T00:22:00.220" v="917" actId="164"/>
          <ac:spMkLst>
            <pc:docMk/>
            <pc:sldMk cId="520820209" sldId="342"/>
            <ac:spMk id="151" creationId="{9F0367AF-0B18-11C3-CF91-D80CF091BF05}"/>
          </ac:spMkLst>
        </pc:spChg>
        <pc:spChg chg="add mod">
          <ac:chgData name="Elhadi Belghache" userId="25bd9855-c3c8-4fe0-90d6-09dac4ca243f" providerId="ADAL" clId="{3F592A39-DBD9-43AD-8D3F-B654DB9F693B}" dt="2022-09-11T00:22:00.220" v="917" actId="164"/>
          <ac:spMkLst>
            <pc:docMk/>
            <pc:sldMk cId="520820209" sldId="342"/>
            <ac:spMk id="152" creationId="{5564B4CD-1533-1C8C-2C7F-AA980EA7167E}"/>
          </ac:spMkLst>
        </pc:spChg>
        <pc:spChg chg="add mod">
          <ac:chgData name="Elhadi Belghache" userId="25bd9855-c3c8-4fe0-90d6-09dac4ca243f" providerId="ADAL" clId="{3F592A39-DBD9-43AD-8D3F-B654DB9F693B}" dt="2022-09-11T00:22:00.220" v="917" actId="164"/>
          <ac:spMkLst>
            <pc:docMk/>
            <pc:sldMk cId="520820209" sldId="342"/>
            <ac:spMk id="153" creationId="{D0A666DB-92E8-EC50-E08E-7F1D687866C1}"/>
          </ac:spMkLst>
        </pc:spChg>
        <pc:spChg chg="add mod">
          <ac:chgData name="Elhadi Belghache" userId="25bd9855-c3c8-4fe0-90d6-09dac4ca243f" providerId="ADAL" clId="{3F592A39-DBD9-43AD-8D3F-B654DB9F693B}" dt="2022-09-11T00:22:00.220" v="917" actId="164"/>
          <ac:spMkLst>
            <pc:docMk/>
            <pc:sldMk cId="520820209" sldId="342"/>
            <ac:spMk id="154" creationId="{A5B3C753-1AD4-C1C6-F44E-86CC725F792F}"/>
          </ac:spMkLst>
        </pc:spChg>
        <pc:grpChg chg="del">
          <ac:chgData name="Elhadi Belghache" userId="25bd9855-c3c8-4fe0-90d6-09dac4ca243f" providerId="ADAL" clId="{3F592A39-DBD9-43AD-8D3F-B654DB9F693B}" dt="2022-09-10T23:15:55.162" v="166" actId="478"/>
          <ac:grpSpMkLst>
            <pc:docMk/>
            <pc:sldMk cId="520820209" sldId="342"/>
            <ac:grpSpMk id="96" creationId="{A5687746-BFD5-2AA3-0111-A1F25514BFB2}"/>
          </ac:grpSpMkLst>
        </pc:grpChg>
        <pc:grpChg chg="add mod">
          <ac:chgData name="Elhadi Belghache" userId="25bd9855-c3c8-4fe0-90d6-09dac4ca243f" providerId="ADAL" clId="{3F592A39-DBD9-43AD-8D3F-B654DB9F693B}" dt="2022-09-11T00:07:14.185" v="561" actId="164"/>
          <ac:grpSpMkLst>
            <pc:docMk/>
            <pc:sldMk cId="520820209" sldId="342"/>
            <ac:grpSpMk id="132" creationId="{D640A048-8EB9-444E-B6AC-C6B4CAC230C6}"/>
          </ac:grpSpMkLst>
        </pc:grpChg>
        <pc:grpChg chg="add mod">
          <ac:chgData name="Elhadi Belghache" userId="25bd9855-c3c8-4fe0-90d6-09dac4ca243f" providerId="ADAL" clId="{3F592A39-DBD9-43AD-8D3F-B654DB9F693B}" dt="2022-09-11T00:07:14.185" v="561" actId="164"/>
          <ac:grpSpMkLst>
            <pc:docMk/>
            <pc:sldMk cId="520820209" sldId="342"/>
            <ac:grpSpMk id="133" creationId="{D531BCA6-5ED6-3B0A-440A-A24F27A07217}"/>
          </ac:grpSpMkLst>
        </pc:grpChg>
        <pc:grpChg chg="add mod">
          <ac:chgData name="Elhadi Belghache" userId="25bd9855-c3c8-4fe0-90d6-09dac4ca243f" providerId="ADAL" clId="{3F592A39-DBD9-43AD-8D3F-B654DB9F693B}" dt="2022-09-11T00:07:14.185" v="561" actId="164"/>
          <ac:grpSpMkLst>
            <pc:docMk/>
            <pc:sldMk cId="520820209" sldId="342"/>
            <ac:grpSpMk id="134" creationId="{C422F5D1-9B44-A510-1A40-3107B9F9CE2B}"/>
          </ac:grpSpMkLst>
        </pc:grpChg>
        <pc:grpChg chg="add mod">
          <ac:chgData name="Elhadi Belghache" userId="25bd9855-c3c8-4fe0-90d6-09dac4ca243f" providerId="ADAL" clId="{3F592A39-DBD9-43AD-8D3F-B654DB9F693B}" dt="2022-09-11T00:07:14.185" v="561" actId="164"/>
          <ac:grpSpMkLst>
            <pc:docMk/>
            <pc:sldMk cId="520820209" sldId="342"/>
            <ac:grpSpMk id="135" creationId="{08A46957-DF6F-41ED-9781-C87126DEDF80}"/>
          </ac:grpSpMkLst>
        </pc:grpChg>
        <pc:grpChg chg="add mod">
          <ac:chgData name="Elhadi Belghache" userId="25bd9855-c3c8-4fe0-90d6-09dac4ca243f" providerId="ADAL" clId="{3F592A39-DBD9-43AD-8D3F-B654DB9F693B}" dt="2022-09-11T00:22:00.220" v="917" actId="164"/>
          <ac:grpSpMkLst>
            <pc:docMk/>
            <pc:sldMk cId="520820209" sldId="342"/>
            <ac:grpSpMk id="136" creationId="{A48F2589-EC78-F74F-99A0-2CE5477ABAB7}"/>
          </ac:grpSpMkLst>
        </pc:grpChg>
        <pc:grpChg chg="add mod">
          <ac:chgData name="Elhadi Belghache" userId="25bd9855-c3c8-4fe0-90d6-09dac4ca243f" providerId="ADAL" clId="{3F592A39-DBD9-43AD-8D3F-B654DB9F693B}" dt="2022-09-11T00:22:23.521" v="943" actId="1035"/>
          <ac:grpSpMkLst>
            <pc:docMk/>
            <pc:sldMk cId="520820209" sldId="342"/>
            <ac:grpSpMk id="157" creationId="{73405499-766E-2F96-FD04-2AF5BD783919}"/>
          </ac:grpSpMkLst>
        </pc:grpChg>
        <pc:picChg chg="add mod">
          <ac:chgData name="Elhadi Belghache" userId="25bd9855-c3c8-4fe0-90d6-09dac4ca243f" providerId="ADAL" clId="{3F592A39-DBD9-43AD-8D3F-B654DB9F693B}" dt="2022-09-11T00:06:26.276" v="554" actId="164"/>
          <ac:picMkLst>
            <pc:docMk/>
            <pc:sldMk cId="520820209" sldId="342"/>
            <ac:picMk id="117" creationId="{17F3416D-76CD-C679-CB53-FF2000B58F7D}"/>
          </ac:picMkLst>
        </pc:picChg>
        <pc:picChg chg="add mod">
          <ac:chgData name="Elhadi Belghache" userId="25bd9855-c3c8-4fe0-90d6-09dac4ca243f" providerId="ADAL" clId="{3F592A39-DBD9-43AD-8D3F-B654DB9F693B}" dt="2022-09-11T00:06:26.276" v="554" actId="164"/>
          <ac:picMkLst>
            <pc:docMk/>
            <pc:sldMk cId="520820209" sldId="342"/>
            <ac:picMk id="119" creationId="{97D89A5E-5F27-8CE0-1426-B9D9720A21EA}"/>
          </ac:picMkLst>
        </pc:picChg>
        <pc:picChg chg="add mod">
          <ac:chgData name="Elhadi Belghache" userId="25bd9855-c3c8-4fe0-90d6-09dac4ca243f" providerId="ADAL" clId="{3F592A39-DBD9-43AD-8D3F-B654DB9F693B}" dt="2022-09-11T00:06:29.408" v="555" actId="164"/>
          <ac:picMkLst>
            <pc:docMk/>
            <pc:sldMk cId="520820209" sldId="342"/>
            <ac:picMk id="121" creationId="{D8750E30-5F98-B50A-C499-043CD2650A32}"/>
          </ac:picMkLst>
        </pc:picChg>
        <pc:picChg chg="add mod">
          <ac:chgData name="Elhadi Belghache" userId="25bd9855-c3c8-4fe0-90d6-09dac4ca243f" providerId="ADAL" clId="{3F592A39-DBD9-43AD-8D3F-B654DB9F693B}" dt="2022-09-11T00:06:29.408" v="555" actId="164"/>
          <ac:picMkLst>
            <pc:docMk/>
            <pc:sldMk cId="520820209" sldId="342"/>
            <ac:picMk id="123" creationId="{FF325BE4-C8CA-4390-9300-3A15E83D161D}"/>
          </ac:picMkLst>
        </pc:picChg>
        <pc:picChg chg="add mod">
          <ac:chgData name="Elhadi Belghache" userId="25bd9855-c3c8-4fe0-90d6-09dac4ca243f" providerId="ADAL" clId="{3F592A39-DBD9-43AD-8D3F-B654DB9F693B}" dt="2022-09-11T00:06:33.887" v="556" actId="164"/>
          <ac:picMkLst>
            <pc:docMk/>
            <pc:sldMk cId="520820209" sldId="342"/>
            <ac:picMk id="125" creationId="{DD1C31ED-8ED3-F1FD-E8B7-E88DBE2ABC19}"/>
          </ac:picMkLst>
        </pc:picChg>
        <pc:picChg chg="add mod">
          <ac:chgData name="Elhadi Belghache" userId="25bd9855-c3c8-4fe0-90d6-09dac4ca243f" providerId="ADAL" clId="{3F592A39-DBD9-43AD-8D3F-B654DB9F693B}" dt="2022-09-11T00:06:33.887" v="556" actId="164"/>
          <ac:picMkLst>
            <pc:docMk/>
            <pc:sldMk cId="520820209" sldId="342"/>
            <ac:picMk id="127" creationId="{2B091992-6244-41F5-8157-73CF9F3F55D7}"/>
          </ac:picMkLst>
        </pc:picChg>
        <pc:picChg chg="add mod">
          <ac:chgData name="Elhadi Belghache" userId="25bd9855-c3c8-4fe0-90d6-09dac4ca243f" providerId="ADAL" clId="{3F592A39-DBD9-43AD-8D3F-B654DB9F693B}" dt="2022-09-11T00:06:37.619" v="557" actId="164"/>
          <ac:picMkLst>
            <pc:docMk/>
            <pc:sldMk cId="520820209" sldId="342"/>
            <ac:picMk id="129" creationId="{454706C2-28A3-9F00-50C8-1D03B5AA1B98}"/>
          </ac:picMkLst>
        </pc:picChg>
        <pc:picChg chg="add mod">
          <ac:chgData name="Elhadi Belghache" userId="25bd9855-c3c8-4fe0-90d6-09dac4ca243f" providerId="ADAL" clId="{3F592A39-DBD9-43AD-8D3F-B654DB9F693B}" dt="2022-09-11T00:06:37.619" v="557" actId="164"/>
          <ac:picMkLst>
            <pc:docMk/>
            <pc:sldMk cId="520820209" sldId="342"/>
            <ac:picMk id="131" creationId="{BF9BD390-EC6F-6301-92BF-F87593853056}"/>
          </ac:picMkLst>
        </pc:picChg>
        <pc:cxnChg chg="add del mod">
          <ac:chgData name="Elhadi Belghache" userId="25bd9855-c3c8-4fe0-90d6-09dac4ca243f" providerId="ADAL" clId="{3F592A39-DBD9-43AD-8D3F-B654DB9F693B}" dt="2022-09-11T00:01:10.726" v="481" actId="478"/>
          <ac:cxnSpMkLst>
            <pc:docMk/>
            <pc:sldMk cId="520820209" sldId="342"/>
            <ac:cxnSpMk id="4" creationId="{CEE44824-2BD2-E379-6DFB-B494FC5C1A10}"/>
          </ac:cxnSpMkLst>
        </pc:cxnChg>
        <pc:cxnChg chg="add del mod">
          <ac:chgData name="Elhadi Belghache" userId="25bd9855-c3c8-4fe0-90d6-09dac4ca243f" providerId="ADAL" clId="{3F592A39-DBD9-43AD-8D3F-B654DB9F693B}" dt="2022-09-11T00:01:10.726" v="481" actId="478"/>
          <ac:cxnSpMkLst>
            <pc:docMk/>
            <pc:sldMk cId="520820209" sldId="342"/>
            <ac:cxnSpMk id="11" creationId="{FF93BA6A-5F1C-D2F4-3565-9F64EABEC71B}"/>
          </ac:cxnSpMkLst>
        </pc:cxnChg>
        <pc:cxnChg chg="add del mod">
          <ac:chgData name="Elhadi Belghache" userId="25bd9855-c3c8-4fe0-90d6-09dac4ca243f" providerId="ADAL" clId="{3F592A39-DBD9-43AD-8D3F-B654DB9F693B}" dt="2022-09-11T00:01:10.726" v="481" actId="478"/>
          <ac:cxnSpMkLst>
            <pc:docMk/>
            <pc:sldMk cId="520820209" sldId="342"/>
            <ac:cxnSpMk id="14" creationId="{6096C047-BE0E-09A6-8C3B-787CCAF696A7}"/>
          </ac:cxnSpMkLst>
        </pc:cxnChg>
        <pc:cxnChg chg="mod">
          <ac:chgData name="Elhadi Belghache" userId="25bd9855-c3c8-4fe0-90d6-09dac4ca243f" providerId="ADAL" clId="{3F592A39-DBD9-43AD-8D3F-B654DB9F693B}" dt="2022-09-10T23:15:55.162" v="166" actId="478"/>
          <ac:cxnSpMkLst>
            <pc:docMk/>
            <pc:sldMk cId="520820209" sldId="342"/>
            <ac:cxnSpMk id="35" creationId="{93E40564-307F-853F-7241-9A845F336AEE}"/>
          </ac:cxnSpMkLst>
        </pc:cxnChg>
        <pc:cxnChg chg="mod">
          <ac:chgData name="Elhadi Belghache" userId="25bd9855-c3c8-4fe0-90d6-09dac4ca243f" providerId="ADAL" clId="{3F592A39-DBD9-43AD-8D3F-B654DB9F693B}" dt="2022-09-10T23:15:55.162" v="166" actId="478"/>
          <ac:cxnSpMkLst>
            <pc:docMk/>
            <pc:sldMk cId="520820209" sldId="342"/>
            <ac:cxnSpMk id="36" creationId="{E464477C-D3EF-FB38-96A9-AA6AE93E19AF}"/>
          </ac:cxnSpMkLst>
        </pc:cxnChg>
        <pc:cxnChg chg="mod">
          <ac:chgData name="Elhadi Belghache" userId="25bd9855-c3c8-4fe0-90d6-09dac4ca243f" providerId="ADAL" clId="{3F592A39-DBD9-43AD-8D3F-B654DB9F693B}" dt="2022-09-10T23:15:55.162" v="166" actId="478"/>
          <ac:cxnSpMkLst>
            <pc:docMk/>
            <pc:sldMk cId="520820209" sldId="342"/>
            <ac:cxnSpMk id="37" creationId="{1417A8C0-3A66-A66A-24CB-FA0CA8A7F1A5}"/>
          </ac:cxnSpMkLst>
        </pc:cxnChg>
        <pc:cxnChg chg="add del mod">
          <ac:chgData name="Elhadi Belghache" userId="25bd9855-c3c8-4fe0-90d6-09dac4ca243f" providerId="ADAL" clId="{3F592A39-DBD9-43AD-8D3F-B654DB9F693B}" dt="2022-09-11T00:01:10.726" v="481" actId="478"/>
          <ac:cxnSpMkLst>
            <pc:docMk/>
            <pc:sldMk cId="520820209" sldId="342"/>
            <ac:cxnSpMk id="38" creationId="{6F2F2A17-BDCA-B402-71A7-6F4F86333E12}"/>
          </ac:cxnSpMkLst>
        </pc:cxnChg>
        <pc:cxnChg chg="mod">
          <ac:chgData name="Elhadi Belghache" userId="25bd9855-c3c8-4fe0-90d6-09dac4ca243f" providerId="ADAL" clId="{3F592A39-DBD9-43AD-8D3F-B654DB9F693B}" dt="2022-09-10T23:15:55.162" v="166" actId="478"/>
          <ac:cxnSpMkLst>
            <pc:docMk/>
            <pc:sldMk cId="520820209" sldId="342"/>
            <ac:cxnSpMk id="46" creationId="{CD910563-E107-9724-2E3F-175895DB2F4D}"/>
          </ac:cxnSpMkLst>
        </pc:cxnChg>
        <pc:cxnChg chg="add del mod">
          <ac:chgData name="Elhadi Belghache" userId="25bd9855-c3c8-4fe0-90d6-09dac4ca243f" providerId="ADAL" clId="{3F592A39-DBD9-43AD-8D3F-B654DB9F693B}" dt="2022-09-11T00:01:10.726" v="481" actId="478"/>
          <ac:cxnSpMkLst>
            <pc:docMk/>
            <pc:sldMk cId="520820209" sldId="342"/>
            <ac:cxnSpMk id="48" creationId="{12BEAFA5-0B34-EC37-FF03-558268C28F6D}"/>
          </ac:cxnSpMkLst>
        </pc:cxnChg>
        <pc:cxnChg chg="mod">
          <ac:chgData name="Elhadi Belghache" userId="25bd9855-c3c8-4fe0-90d6-09dac4ca243f" providerId="ADAL" clId="{3F592A39-DBD9-43AD-8D3F-B654DB9F693B}" dt="2022-09-10T23:15:55.162" v="166" actId="478"/>
          <ac:cxnSpMkLst>
            <pc:docMk/>
            <pc:sldMk cId="520820209" sldId="342"/>
            <ac:cxnSpMk id="52" creationId="{A81D14A3-03EF-051B-E479-62B8F171FA6D}"/>
          </ac:cxnSpMkLst>
        </pc:cxnChg>
        <pc:cxnChg chg="mod">
          <ac:chgData name="Elhadi Belghache" userId="25bd9855-c3c8-4fe0-90d6-09dac4ca243f" providerId="ADAL" clId="{3F592A39-DBD9-43AD-8D3F-B654DB9F693B}" dt="2022-09-10T23:15:55.162" v="166" actId="478"/>
          <ac:cxnSpMkLst>
            <pc:docMk/>
            <pc:sldMk cId="520820209" sldId="342"/>
            <ac:cxnSpMk id="56" creationId="{C4ADCDFC-B184-5A28-F9D7-3C0F45401A52}"/>
          </ac:cxnSpMkLst>
        </pc:cxnChg>
        <pc:cxnChg chg="add del mod">
          <ac:chgData name="Elhadi Belghache" userId="25bd9855-c3c8-4fe0-90d6-09dac4ca243f" providerId="ADAL" clId="{3F592A39-DBD9-43AD-8D3F-B654DB9F693B}" dt="2022-09-11T00:01:10.726" v="481" actId="478"/>
          <ac:cxnSpMkLst>
            <pc:docMk/>
            <pc:sldMk cId="520820209" sldId="342"/>
            <ac:cxnSpMk id="58" creationId="{B0FB20F2-D66B-B16F-A1EB-59AD37E01226}"/>
          </ac:cxnSpMkLst>
        </pc:cxnChg>
        <pc:cxnChg chg="add del mod">
          <ac:chgData name="Elhadi Belghache" userId="25bd9855-c3c8-4fe0-90d6-09dac4ca243f" providerId="ADAL" clId="{3F592A39-DBD9-43AD-8D3F-B654DB9F693B}" dt="2022-09-11T00:01:10.726" v="481" actId="478"/>
          <ac:cxnSpMkLst>
            <pc:docMk/>
            <pc:sldMk cId="520820209" sldId="342"/>
            <ac:cxnSpMk id="62" creationId="{51553F97-F241-4D51-EF7F-C64F42834FC7}"/>
          </ac:cxnSpMkLst>
        </pc:cxnChg>
        <pc:cxnChg chg="add del mod">
          <ac:chgData name="Elhadi Belghache" userId="25bd9855-c3c8-4fe0-90d6-09dac4ca243f" providerId="ADAL" clId="{3F592A39-DBD9-43AD-8D3F-B654DB9F693B}" dt="2022-09-10T23:59:03.809" v="472" actId="478"/>
          <ac:cxnSpMkLst>
            <pc:docMk/>
            <pc:sldMk cId="520820209" sldId="342"/>
            <ac:cxnSpMk id="72" creationId="{FC73EEF2-5664-7D4B-0EE2-81F48C4AC0E4}"/>
          </ac:cxnSpMkLst>
        </pc:cxnChg>
        <pc:cxnChg chg="add mod">
          <ac:chgData name="Elhadi Belghache" userId="25bd9855-c3c8-4fe0-90d6-09dac4ca243f" providerId="ADAL" clId="{3F592A39-DBD9-43AD-8D3F-B654DB9F693B}" dt="2022-09-10T23:30:05.498" v="295"/>
          <ac:cxnSpMkLst>
            <pc:docMk/>
            <pc:sldMk cId="520820209" sldId="342"/>
            <ac:cxnSpMk id="73" creationId="{C9A8C8D3-8B90-AFC7-6AB3-EECFB27957AB}"/>
          </ac:cxnSpMkLst>
        </pc:cxnChg>
        <pc:cxnChg chg="add del mod">
          <ac:chgData name="Elhadi Belghache" userId="25bd9855-c3c8-4fe0-90d6-09dac4ca243f" providerId="ADAL" clId="{3F592A39-DBD9-43AD-8D3F-B654DB9F693B}" dt="2022-09-11T00:01:10.726" v="481" actId="478"/>
          <ac:cxnSpMkLst>
            <pc:docMk/>
            <pc:sldMk cId="520820209" sldId="342"/>
            <ac:cxnSpMk id="74" creationId="{7A7C6041-AABE-D8D4-7BE0-6922D98B80DD}"/>
          </ac:cxnSpMkLst>
        </pc:cxnChg>
        <pc:cxnChg chg="add del mod">
          <ac:chgData name="Elhadi Belghache" userId="25bd9855-c3c8-4fe0-90d6-09dac4ca243f" providerId="ADAL" clId="{3F592A39-DBD9-43AD-8D3F-B654DB9F693B}" dt="2022-09-10T23:39:46.296" v="333" actId="478"/>
          <ac:cxnSpMkLst>
            <pc:docMk/>
            <pc:sldMk cId="520820209" sldId="342"/>
            <ac:cxnSpMk id="90" creationId="{ED4BC714-62AD-5F41-0F45-FF8557285AF8}"/>
          </ac:cxnSpMkLst>
        </pc:cxnChg>
        <pc:cxnChg chg="add del mod">
          <ac:chgData name="Elhadi Belghache" userId="25bd9855-c3c8-4fe0-90d6-09dac4ca243f" providerId="ADAL" clId="{3F592A39-DBD9-43AD-8D3F-B654DB9F693B}" dt="2022-09-10T23:41:29.578" v="358" actId="478"/>
          <ac:cxnSpMkLst>
            <pc:docMk/>
            <pc:sldMk cId="520820209" sldId="342"/>
            <ac:cxnSpMk id="93" creationId="{542F8DBE-C36F-0D4A-26F5-A0FB0409FD3B}"/>
          </ac:cxnSpMkLst>
        </pc:cxnChg>
        <pc:cxnChg chg="add mod">
          <ac:chgData name="Elhadi Belghache" userId="25bd9855-c3c8-4fe0-90d6-09dac4ca243f" providerId="ADAL" clId="{3F592A39-DBD9-43AD-8D3F-B654DB9F693B}" dt="2022-09-11T00:22:00.220" v="917" actId="164"/>
          <ac:cxnSpMkLst>
            <pc:docMk/>
            <pc:sldMk cId="520820209" sldId="342"/>
            <ac:cxnSpMk id="138" creationId="{A35C20ED-C552-960F-D9C1-5CE9016EA61F}"/>
          </ac:cxnSpMkLst>
        </pc:cxnChg>
        <pc:cxnChg chg="add mod">
          <ac:chgData name="Elhadi Belghache" userId="25bd9855-c3c8-4fe0-90d6-09dac4ca243f" providerId="ADAL" clId="{3F592A39-DBD9-43AD-8D3F-B654DB9F693B}" dt="2022-09-11T00:22:00.220" v="917" actId="164"/>
          <ac:cxnSpMkLst>
            <pc:docMk/>
            <pc:sldMk cId="520820209" sldId="342"/>
            <ac:cxnSpMk id="140" creationId="{908E53FD-EFF4-807A-5E5F-44C2FC78E111}"/>
          </ac:cxnSpMkLst>
        </pc:cxnChg>
        <pc:cxnChg chg="add del mod">
          <ac:chgData name="Elhadi Belghache" userId="25bd9855-c3c8-4fe0-90d6-09dac4ca243f" providerId="ADAL" clId="{3F592A39-DBD9-43AD-8D3F-B654DB9F693B}" dt="2022-09-11T00:12:23.306" v="658" actId="478"/>
          <ac:cxnSpMkLst>
            <pc:docMk/>
            <pc:sldMk cId="520820209" sldId="342"/>
            <ac:cxnSpMk id="141" creationId="{FAC1E154-868C-50AA-3889-CA669EF95933}"/>
          </ac:cxnSpMkLst>
        </pc:cxnChg>
      </pc:sldChg>
      <pc:sldChg chg="addSp delSp modSp add mod ord">
        <pc:chgData name="Elhadi Belghache" userId="25bd9855-c3c8-4fe0-90d6-09dac4ca243f" providerId="ADAL" clId="{3F592A39-DBD9-43AD-8D3F-B654DB9F693B}" dt="2022-09-11T19:48:54.400" v="2962" actId="1035"/>
        <pc:sldMkLst>
          <pc:docMk/>
          <pc:sldMk cId="3546476082" sldId="343"/>
        </pc:sldMkLst>
        <pc:spChg chg="mod topLvl">
          <ac:chgData name="Elhadi Belghache" userId="25bd9855-c3c8-4fe0-90d6-09dac4ca243f" providerId="ADAL" clId="{3F592A39-DBD9-43AD-8D3F-B654DB9F693B}" dt="2022-09-11T17:52:10.954" v="2246" actId="164"/>
          <ac:spMkLst>
            <pc:docMk/>
            <pc:sldMk cId="3546476082" sldId="343"/>
            <ac:spMk id="2" creationId="{E2C9ACAF-1298-7F10-91B0-351A754C0BA8}"/>
          </ac:spMkLst>
        </pc:spChg>
        <pc:spChg chg="mod topLvl">
          <ac:chgData name="Elhadi Belghache" userId="25bd9855-c3c8-4fe0-90d6-09dac4ca243f" providerId="ADAL" clId="{3F592A39-DBD9-43AD-8D3F-B654DB9F693B}" dt="2022-09-11T17:52:10.954" v="2246" actId="164"/>
          <ac:spMkLst>
            <pc:docMk/>
            <pc:sldMk cId="3546476082" sldId="343"/>
            <ac:spMk id="6" creationId="{346DC52F-F0AB-851E-B416-2BB41F6EC695}"/>
          </ac:spMkLst>
        </pc:spChg>
        <pc:spChg chg="add del mod">
          <ac:chgData name="Elhadi Belghache" userId="25bd9855-c3c8-4fe0-90d6-09dac4ca243f" providerId="ADAL" clId="{3F592A39-DBD9-43AD-8D3F-B654DB9F693B}" dt="2022-09-11T00:42:08.615" v="1041" actId="478"/>
          <ac:spMkLst>
            <pc:docMk/>
            <pc:sldMk cId="3546476082" sldId="343"/>
            <ac:spMk id="9" creationId="{1E5BFA22-3769-2726-B171-B3D2F3737D81}"/>
          </ac:spMkLst>
        </pc:spChg>
        <pc:spChg chg="mod topLvl">
          <ac:chgData name="Elhadi Belghache" userId="25bd9855-c3c8-4fe0-90d6-09dac4ca243f" providerId="ADAL" clId="{3F592A39-DBD9-43AD-8D3F-B654DB9F693B}" dt="2022-09-11T17:52:10.954" v="2246" actId="164"/>
          <ac:spMkLst>
            <pc:docMk/>
            <pc:sldMk cId="3546476082" sldId="343"/>
            <ac:spMk id="10" creationId="{31C85257-C3DF-9683-CBCD-B5B8074DF956}"/>
          </ac:spMkLst>
        </pc:spChg>
        <pc:spChg chg="add mod topLvl">
          <ac:chgData name="Elhadi Belghache" userId="25bd9855-c3c8-4fe0-90d6-09dac4ca243f" providerId="ADAL" clId="{3F592A39-DBD9-43AD-8D3F-B654DB9F693B}" dt="2022-09-11T19:22:43.366" v="2787" actId="164"/>
          <ac:spMkLst>
            <pc:docMk/>
            <pc:sldMk cId="3546476082" sldId="343"/>
            <ac:spMk id="12" creationId="{18A0C9A6-6089-26D2-DCE6-7FD072B867B5}"/>
          </ac:spMkLst>
        </pc:spChg>
        <pc:spChg chg="add mod topLvl">
          <ac:chgData name="Elhadi Belghache" userId="25bd9855-c3c8-4fe0-90d6-09dac4ca243f" providerId="ADAL" clId="{3F592A39-DBD9-43AD-8D3F-B654DB9F693B}" dt="2022-09-11T19:22:43.366" v="2787" actId="164"/>
          <ac:spMkLst>
            <pc:docMk/>
            <pc:sldMk cId="3546476082" sldId="343"/>
            <ac:spMk id="13" creationId="{3D62E914-C886-87EE-AB87-65C0AE66CD99}"/>
          </ac:spMkLst>
        </pc:spChg>
        <pc:spChg chg="add del mod">
          <ac:chgData name="Elhadi Belghache" userId="25bd9855-c3c8-4fe0-90d6-09dac4ca243f" providerId="ADAL" clId="{3F592A39-DBD9-43AD-8D3F-B654DB9F693B}" dt="2022-09-11T18:53:22.857" v="2259" actId="478"/>
          <ac:spMkLst>
            <pc:docMk/>
            <pc:sldMk cId="3546476082" sldId="343"/>
            <ac:spMk id="17" creationId="{D70DD1C2-38AC-4EA3-9C06-CBD8190B8350}"/>
          </ac:spMkLst>
        </pc:spChg>
        <pc:spChg chg="mod">
          <ac:chgData name="Elhadi Belghache" userId="25bd9855-c3c8-4fe0-90d6-09dac4ca243f" providerId="ADAL" clId="{3F592A39-DBD9-43AD-8D3F-B654DB9F693B}" dt="2022-09-11T00:28:19.561" v="970" actId="20577"/>
          <ac:spMkLst>
            <pc:docMk/>
            <pc:sldMk cId="3546476082" sldId="343"/>
            <ac:spMk id="18" creationId="{D4F0A2F5-323C-433E-96AB-609F5674BF9B}"/>
          </ac:spMkLst>
        </pc:spChg>
        <pc:spChg chg="add mod topLvl">
          <ac:chgData name="Elhadi Belghache" userId="25bd9855-c3c8-4fe0-90d6-09dac4ca243f" providerId="ADAL" clId="{3F592A39-DBD9-43AD-8D3F-B654DB9F693B}" dt="2022-09-11T19:22:43.366" v="2787" actId="164"/>
          <ac:spMkLst>
            <pc:docMk/>
            <pc:sldMk cId="3546476082" sldId="343"/>
            <ac:spMk id="20" creationId="{C1C0413A-12F8-C5C1-C834-5E8C9CF3EFBF}"/>
          </ac:spMkLst>
        </pc:spChg>
        <pc:spChg chg="add mod topLvl">
          <ac:chgData name="Elhadi Belghache" userId="25bd9855-c3c8-4fe0-90d6-09dac4ca243f" providerId="ADAL" clId="{3F592A39-DBD9-43AD-8D3F-B654DB9F693B}" dt="2022-09-11T19:22:43.366" v="2787" actId="164"/>
          <ac:spMkLst>
            <pc:docMk/>
            <pc:sldMk cId="3546476082" sldId="343"/>
            <ac:spMk id="22" creationId="{27F871C0-4982-9EF8-64CC-F3237A9459F1}"/>
          </ac:spMkLst>
        </pc:spChg>
        <pc:spChg chg="add mod topLvl">
          <ac:chgData name="Elhadi Belghache" userId="25bd9855-c3c8-4fe0-90d6-09dac4ca243f" providerId="ADAL" clId="{3F592A39-DBD9-43AD-8D3F-B654DB9F693B}" dt="2022-09-11T19:22:43.366" v="2787" actId="164"/>
          <ac:spMkLst>
            <pc:docMk/>
            <pc:sldMk cId="3546476082" sldId="343"/>
            <ac:spMk id="27" creationId="{2792A010-83C7-2845-C8EB-4284E959F487}"/>
          </ac:spMkLst>
        </pc:spChg>
        <pc:spChg chg="add mod topLvl">
          <ac:chgData name="Elhadi Belghache" userId="25bd9855-c3c8-4fe0-90d6-09dac4ca243f" providerId="ADAL" clId="{3F592A39-DBD9-43AD-8D3F-B654DB9F693B}" dt="2022-09-11T17:52:10.954" v="2246" actId="164"/>
          <ac:spMkLst>
            <pc:docMk/>
            <pc:sldMk cId="3546476082" sldId="343"/>
            <ac:spMk id="29" creationId="{D0362706-1D9E-DB83-0853-F2511709F259}"/>
          </ac:spMkLst>
        </pc:spChg>
        <pc:spChg chg="del mod">
          <ac:chgData name="Elhadi Belghache" userId="25bd9855-c3c8-4fe0-90d6-09dac4ca243f" providerId="ADAL" clId="{3F592A39-DBD9-43AD-8D3F-B654DB9F693B}" dt="2022-09-11T17:23:57.801" v="1901" actId="478"/>
          <ac:spMkLst>
            <pc:docMk/>
            <pc:sldMk cId="3546476082" sldId="343"/>
            <ac:spMk id="31" creationId="{4DF1DB75-9C39-4686-5E7B-7D9784788AA6}"/>
          </ac:spMkLst>
        </pc:spChg>
        <pc:spChg chg="add mod topLvl">
          <ac:chgData name="Elhadi Belghache" userId="25bd9855-c3c8-4fe0-90d6-09dac4ca243f" providerId="ADAL" clId="{3F592A39-DBD9-43AD-8D3F-B654DB9F693B}" dt="2022-09-11T17:52:10.954" v="2246" actId="164"/>
          <ac:spMkLst>
            <pc:docMk/>
            <pc:sldMk cId="3546476082" sldId="343"/>
            <ac:spMk id="33" creationId="{ED4C5F50-DAD1-541B-847C-BFAD3CD468E5}"/>
          </ac:spMkLst>
        </pc:spChg>
        <pc:spChg chg="add mod topLvl">
          <ac:chgData name="Elhadi Belghache" userId="25bd9855-c3c8-4fe0-90d6-09dac4ca243f" providerId="ADAL" clId="{3F592A39-DBD9-43AD-8D3F-B654DB9F693B}" dt="2022-09-11T19:16:25.731" v="2649" actId="20577"/>
          <ac:spMkLst>
            <pc:docMk/>
            <pc:sldMk cId="3546476082" sldId="343"/>
            <ac:spMk id="40" creationId="{B0412514-7CED-CA5E-C36E-1E74D586A58B}"/>
          </ac:spMkLst>
        </pc:spChg>
        <pc:spChg chg="add mod topLvl">
          <ac:chgData name="Elhadi Belghache" userId="25bd9855-c3c8-4fe0-90d6-09dac4ca243f" providerId="ADAL" clId="{3F592A39-DBD9-43AD-8D3F-B654DB9F693B}" dt="2022-09-11T17:52:10.954" v="2246" actId="164"/>
          <ac:spMkLst>
            <pc:docMk/>
            <pc:sldMk cId="3546476082" sldId="343"/>
            <ac:spMk id="41" creationId="{30C8AA45-7F77-D4CA-875E-6FE4C30819DD}"/>
          </ac:spMkLst>
        </pc:spChg>
        <pc:spChg chg="add mod">
          <ac:chgData name="Elhadi Belghache" userId="25bd9855-c3c8-4fe0-90d6-09dac4ca243f" providerId="ADAL" clId="{3F592A39-DBD9-43AD-8D3F-B654DB9F693B}" dt="2022-09-11T17:43:32.547" v="2056"/>
          <ac:spMkLst>
            <pc:docMk/>
            <pc:sldMk cId="3546476082" sldId="343"/>
            <ac:spMk id="42" creationId="{84E1AEB7-417A-B774-7D91-3BB0F8FAD1D9}"/>
          </ac:spMkLst>
        </pc:spChg>
        <pc:spChg chg="add mod topLvl">
          <ac:chgData name="Elhadi Belghache" userId="25bd9855-c3c8-4fe0-90d6-09dac4ca243f" providerId="ADAL" clId="{3F592A39-DBD9-43AD-8D3F-B654DB9F693B}" dt="2022-09-11T17:52:10.954" v="2246" actId="164"/>
          <ac:spMkLst>
            <pc:docMk/>
            <pc:sldMk cId="3546476082" sldId="343"/>
            <ac:spMk id="43" creationId="{EB74AB5B-5278-08AB-2B5C-56788E277B22}"/>
          </ac:spMkLst>
        </pc:spChg>
        <pc:spChg chg="mod topLvl">
          <ac:chgData name="Elhadi Belghache" userId="25bd9855-c3c8-4fe0-90d6-09dac4ca243f" providerId="ADAL" clId="{3F592A39-DBD9-43AD-8D3F-B654DB9F693B}" dt="2022-09-11T17:52:10.954" v="2246" actId="164"/>
          <ac:spMkLst>
            <pc:docMk/>
            <pc:sldMk cId="3546476082" sldId="343"/>
            <ac:spMk id="47" creationId="{3D703149-8A51-DDC0-EF3E-7B2140D548DD}"/>
          </ac:spMkLst>
        </pc:spChg>
        <pc:spChg chg="mod topLvl">
          <ac:chgData name="Elhadi Belghache" userId="25bd9855-c3c8-4fe0-90d6-09dac4ca243f" providerId="ADAL" clId="{3F592A39-DBD9-43AD-8D3F-B654DB9F693B}" dt="2022-09-11T17:52:10.954" v="2246" actId="164"/>
          <ac:spMkLst>
            <pc:docMk/>
            <pc:sldMk cId="3546476082" sldId="343"/>
            <ac:spMk id="53" creationId="{70A331AC-D3B8-EEE8-B461-3A8E41128F84}"/>
          </ac:spMkLst>
        </pc:spChg>
        <pc:spChg chg="add mod topLvl">
          <ac:chgData name="Elhadi Belghache" userId="25bd9855-c3c8-4fe0-90d6-09dac4ca243f" providerId="ADAL" clId="{3F592A39-DBD9-43AD-8D3F-B654DB9F693B}" dt="2022-09-11T19:24:30.464" v="2866" actId="14100"/>
          <ac:spMkLst>
            <pc:docMk/>
            <pc:sldMk cId="3546476082" sldId="343"/>
            <ac:spMk id="57" creationId="{E4033A8B-769B-F33B-32CB-4FC82BB467F2}"/>
          </ac:spMkLst>
        </pc:spChg>
        <pc:spChg chg="mod topLvl">
          <ac:chgData name="Elhadi Belghache" userId="25bd9855-c3c8-4fe0-90d6-09dac4ca243f" providerId="ADAL" clId="{3F592A39-DBD9-43AD-8D3F-B654DB9F693B}" dt="2022-09-11T17:52:10.954" v="2246" actId="164"/>
          <ac:spMkLst>
            <pc:docMk/>
            <pc:sldMk cId="3546476082" sldId="343"/>
            <ac:spMk id="59" creationId="{FD7A1AA9-4538-05DC-2BFF-680B7E94B824}"/>
          </ac:spMkLst>
        </pc:spChg>
        <pc:spChg chg="add mod topLvl">
          <ac:chgData name="Elhadi Belghache" userId="25bd9855-c3c8-4fe0-90d6-09dac4ca243f" providerId="ADAL" clId="{3F592A39-DBD9-43AD-8D3F-B654DB9F693B}" dt="2022-09-11T19:22:43.366" v="2787" actId="164"/>
          <ac:spMkLst>
            <pc:docMk/>
            <pc:sldMk cId="3546476082" sldId="343"/>
            <ac:spMk id="60" creationId="{831DBCE9-7913-2FE6-B0A0-FC79EFFD421C}"/>
          </ac:spMkLst>
        </pc:spChg>
        <pc:spChg chg="add mod topLvl">
          <ac:chgData name="Elhadi Belghache" userId="25bd9855-c3c8-4fe0-90d6-09dac4ca243f" providerId="ADAL" clId="{3F592A39-DBD9-43AD-8D3F-B654DB9F693B}" dt="2022-09-11T19:22:43.366" v="2787" actId="164"/>
          <ac:spMkLst>
            <pc:docMk/>
            <pc:sldMk cId="3546476082" sldId="343"/>
            <ac:spMk id="61" creationId="{22349F15-E03B-0B68-D719-A8EB4FA76D2C}"/>
          </ac:spMkLst>
        </pc:spChg>
        <pc:spChg chg="add mod topLvl">
          <ac:chgData name="Elhadi Belghache" userId="25bd9855-c3c8-4fe0-90d6-09dac4ca243f" providerId="ADAL" clId="{3F592A39-DBD9-43AD-8D3F-B654DB9F693B}" dt="2022-09-11T19:22:43.366" v="2787" actId="164"/>
          <ac:spMkLst>
            <pc:docMk/>
            <pc:sldMk cId="3546476082" sldId="343"/>
            <ac:spMk id="63" creationId="{54F04A84-BAD6-A2E5-C04B-C572B50B3908}"/>
          </ac:spMkLst>
        </pc:spChg>
        <pc:spChg chg="add mod topLvl">
          <ac:chgData name="Elhadi Belghache" userId="25bd9855-c3c8-4fe0-90d6-09dac4ca243f" providerId="ADAL" clId="{3F592A39-DBD9-43AD-8D3F-B654DB9F693B}" dt="2022-09-11T19:22:52.883" v="2789" actId="20577"/>
          <ac:spMkLst>
            <pc:docMk/>
            <pc:sldMk cId="3546476082" sldId="343"/>
            <ac:spMk id="71" creationId="{BF36B607-41F2-BEF7-E32F-40B478A0015E}"/>
          </ac:spMkLst>
        </pc:spChg>
        <pc:spChg chg="add mod topLvl">
          <ac:chgData name="Elhadi Belghache" userId="25bd9855-c3c8-4fe0-90d6-09dac4ca243f" providerId="ADAL" clId="{3F592A39-DBD9-43AD-8D3F-B654DB9F693B}" dt="2022-09-11T19:22:43.366" v="2787" actId="164"/>
          <ac:spMkLst>
            <pc:docMk/>
            <pc:sldMk cId="3546476082" sldId="343"/>
            <ac:spMk id="72" creationId="{4EB2764A-070D-9B4D-6EFB-0BCCA9E8A8CE}"/>
          </ac:spMkLst>
        </pc:spChg>
        <pc:spChg chg="add mod topLvl">
          <ac:chgData name="Elhadi Belghache" userId="25bd9855-c3c8-4fe0-90d6-09dac4ca243f" providerId="ADAL" clId="{3F592A39-DBD9-43AD-8D3F-B654DB9F693B}" dt="2022-09-11T19:22:43.366" v="2787" actId="164"/>
          <ac:spMkLst>
            <pc:docMk/>
            <pc:sldMk cId="3546476082" sldId="343"/>
            <ac:spMk id="73" creationId="{A6CFD40F-CB19-DA5C-5643-A30D7C284E9A}"/>
          </ac:spMkLst>
        </pc:spChg>
        <pc:spChg chg="add mod">
          <ac:chgData name="Elhadi Belghache" userId="25bd9855-c3c8-4fe0-90d6-09dac4ca243f" providerId="ADAL" clId="{3F592A39-DBD9-43AD-8D3F-B654DB9F693B}" dt="2022-09-11T17:52:10.954" v="2246" actId="164"/>
          <ac:spMkLst>
            <pc:docMk/>
            <pc:sldMk cId="3546476082" sldId="343"/>
            <ac:spMk id="75" creationId="{3E81F786-A0D1-E0D9-F8D9-21A369325700}"/>
          </ac:spMkLst>
        </pc:spChg>
        <pc:spChg chg="add mod topLvl">
          <ac:chgData name="Elhadi Belghache" userId="25bd9855-c3c8-4fe0-90d6-09dac4ca243f" providerId="ADAL" clId="{3F592A39-DBD9-43AD-8D3F-B654DB9F693B}" dt="2022-09-11T19:48:54.400" v="2962" actId="1035"/>
          <ac:spMkLst>
            <pc:docMk/>
            <pc:sldMk cId="3546476082" sldId="343"/>
            <ac:spMk id="87" creationId="{E44E56A5-7798-08D0-7B0F-FBB3586A2CAE}"/>
          </ac:spMkLst>
        </pc:spChg>
        <pc:spChg chg="add mod topLvl">
          <ac:chgData name="Elhadi Belghache" userId="25bd9855-c3c8-4fe0-90d6-09dac4ca243f" providerId="ADAL" clId="{3F592A39-DBD9-43AD-8D3F-B654DB9F693B}" dt="2022-09-11T19:22:43.366" v="2787" actId="164"/>
          <ac:spMkLst>
            <pc:docMk/>
            <pc:sldMk cId="3546476082" sldId="343"/>
            <ac:spMk id="97" creationId="{679D2A9F-78E6-3C96-0591-E5D6406EB166}"/>
          </ac:spMkLst>
        </pc:spChg>
        <pc:spChg chg="add mod">
          <ac:chgData name="Elhadi Belghache" userId="25bd9855-c3c8-4fe0-90d6-09dac4ca243f" providerId="ADAL" clId="{3F592A39-DBD9-43AD-8D3F-B654DB9F693B}" dt="2022-09-11T19:27:50.957" v="2905" actId="1582"/>
          <ac:spMkLst>
            <pc:docMk/>
            <pc:sldMk cId="3546476082" sldId="343"/>
            <ac:spMk id="130" creationId="{7B64C65E-58F4-0663-D7CF-EFE398495E65}"/>
          </ac:spMkLst>
        </pc:spChg>
        <pc:spChg chg="add mod">
          <ac:chgData name="Elhadi Belghache" userId="25bd9855-c3c8-4fe0-90d6-09dac4ca243f" providerId="ADAL" clId="{3F592A39-DBD9-43AD-8D3F-B654DB9F693B}" dt="2022-09-11T19:27:29.550" v="2904"/>
          <ac:spMkLst>
            <pc:docMk/>
            <pc:sldMk cId="3546476082" sldId="343"/>
            <ac:spMk id="131" creationId="{B6584F1D-58EE-9F61-8641-55AD5D77998B}"/>
          </ac:spMkLst>
        </pc:spChg>
        <pc:spChg chg="add mod">
          <ac:chgData name="Elhadi Belghache" userId="25bd9855-c3c8-4fe0-90d6-09dac4ca243f" providerId="ADAL" clId="{3F592A39-DBD9-43AD-8D3F-B654DB9F693B}" dt="2022-09-11T19:23:49.959" v="2857" actId="1038"/>
          <ac:spMkLst>
            <pc:docMk/>
            <pc:sldMk cId="3546476082" sldId="343"/>
            <ac:spMk id="132" creationId="{A13EA1C7-99A5-FB03-5F37-FB0CE32FEA3D}"/>
          </ac:spMkLst>
        </pc:spChg>
        <pc:spChg chg="add mod">
          <ac:chgData name="Elhadi Belghache" userId="25bd9855-c3c8-4fe0-90d6-09dac4ca243f" providerId="ADAL" clId="{3F592A39-DBD9-43AD-8D3F-B654DB9F693B}" dt="2022-09-11T19:24:10.534" v="2864" actId="1038"/>
          <ac:spMkLst>
            <pc:docMk/>
            <pc:sldMk cId="3546476082" sldId="343"/>
            <ac:spMk id="139" creationId="{DDB44C2B-E104-7492-C68F-3F47B5DC5CF5}"/>
          </ac:spMkLst>
        </pc:spChg>
        <pc:grpChg chg="add del mod">
          <ac:chgData name="Elhadi Belghache" userId="25bd9855-c3c8-4fe0-90d6-09dac4ca243f" providerId="ADAL" clId="{3F592A39-DBD9-43AD-8D3F-B654DB9F693B}" dt="2022-09-11T17:50:21.832" v="2224" actId="165"/>
          <ac:grpSpMkLst>
            <pc:docMk/>
            <pc:sldMk cId="3546476082" sldId="343"/>
            <ac:grpSpMk id="56" creationId="{327D1417-20DF-44E1-60D9-2CCD4D8FC254}"/>
          </ac:grpSpMkLst>
        </pc:grpChg>
        <pc:grpChg chg="add mod">
          <ac:chgData name="Elhadi Belghache" userId="25bd9855-c3c8-4fe0-90d6-09dac4ca243f" providerId="ADAL" clId="{3F592A39-DBD9-43AD-8D3F-B654DB9F693B}" dt="2022-09-11T19:24:59.757" v="2894" actId="1036"/>
          <ac:grpSpMkLst>
            <pc:docMk/>
            <pc:sldMk cId="3546476082" sldId="343"/>
            <ac:grpSpMk id="84" creationId="{7688C8FD-5608-C5D9-A660-F5CDCDFC0A88}"/>
          </ac:grpSpMkLst>
        </pc:grpChg>
        <pc:grpChg chg="add del mod">
          <ac:chgData name="Elhadi Belghache" userId="25bd9855-c3c8-4fe0-90d6-09dac4ca243f" providerId="ADAL" clId="{3F592A39-DBD9-43AD-8D3F-B654DB9F693B}" dt="2022-09-11T19:18:12.172" v="2653" actId="165"/>
          <ac:grpSpMkLst>
            <pc:docMk/>
            <pc:sldMk cId="3546476082" sldId="343"/>
            <ac:grpSpMk id="126" creationId="{2B1174BF-ACB1-2CF1-88DD-BAC2F4988B34}"/>
          </ac:grpSpMkLst>
        </pc:grpChg>
        <pc:grpChg chg="add mod">
          <ac:chgData name="Elhadi Belghache" userId="25bd9855-c3c8-4fe0-90d6-09dac4ca243f" providerId="ADAL" clId="{3F592A39-DBD9-43AD-8D3F-B654DB9F693B}" dt="2022-09-11T19:24:44.384" v="2871" actId="1035"/>
          <ac:grpSpMkLst>
            <pc:docMk/>
            <pc:sldMk cId="3546476082" sldId="343"/>
            <ac:grpSpMk id="143" creationId="{85584C09-0593-40E2-CFED-8C9AB6EF68EA}"/>
          </ac:grpSpMkLst>
        </pc:grpChg>
        <pc:picChg chg="add del mod modCrop">
          <ac:chgData name="Elhadi Belghache" userId="25bd9855-c3c8-4fe0-90d6-09dac4ca243f" providerId="ADAL" clId="{3F592A39-DBD9-43AD-8D3F-B654DB9F693B}" dt="2022-09-11T00:50:18.161" v="1247" actId="478"/>
          <ac:picMkLst>
            <pc:docMk/>
            <pc:sldMk cId="3546476082" sldId="343"/>
            <ac:picMk id="8" creationId="{7CCD5913-2F96-195F-864C-74074C8CA3FF}"/>
          </ac:picMkLst>
        </pc:picChg>
        <pc:picChg chg="del">
          <ac:chgData name="Elhadi Belghache" userId="25bd9855-c3c8-4fe0-90d6-09dac4ca243f" providerId="ADAL" clId="{3F592A39-DBD9-43AD-8D3F-B654DB9F693B}" dt="2022-09-11T00:05:16.178" v="543" actId="478"/>
          <ac:picMkLst>
            <pc:docMk/>
            <pc:sldMk cId="3546476082" sldId="343"/>
            <ac:picMk id="117" creationId="{17F3416D-76CD-C679-CB53-FF2000B58F7D}"/>
          </ac:picMkLst>
        </pc:picChg>
        <pc:picChg chg="del">
          <ac:chgData name="Elhadi Belghache" userId="25bd9855-c3c8-4fe0-90d6-09dac4ca243f" providerId="ADAL" clId="{3F592A39-DBD9-43AD-8D3F-B654DB9F693B}" dt="2022-09-11T00:05:16.844" v="544" actId="478"/>
          <ac:picMkLst>
            <pc:docMk/>
            <pc:sldMk cId="3546476082" sldId="343"/>
            <ac:picMk id="119" creationId="{97D89A5E-5F27-8CE0-1426-B9D9720A21EA}"/>
          </ac:picMkLst>
        </pc:picChg>
        <pc:picChg chg="del">
          <ac:chgData name="Elhadi Belghache" userId="25bd9855-c3c8-4fe0-90d6-09dac4ca243f" providerId="ADAL" clId="{3F592A39-DBD9-43AD-8D3F-B654DB9F693B}" dt="2022-09-11T00:05:17.385" v="545" actId="478"/>
          <ac:picMkLst>
            <pc:docMk/>
            <pc:sldMk cId="3546476082" sldId="343"/>
            <ac:picMk id="121" creationId="{D8750E30-5F98-B50A-C499-043CD2650A32}"/>
          </ac:picMkLst>
        </pc:picChg>
        <pc:cxnChg chg="mod topLvl">
          <ac:chgData name="Elhadi Belghache" userId="25bd9855-c3c8-4fe0-90d6-09dac4ca243f" providerId="ADAL" clId="{3F592A39-DBD9-43AD-8D3F-B654DB9F693B}" dt="2022-09-11T17:52:10.954" v="2246" actId="164"/>
          <ac:cxnSpMkLst>
            <pc:docMk/>
            <pc:sldMk cId="3546476082" sldId="343"/>
            <ac:cxnSpMk id="4" creationId="{CEE44824-2BD2-E379-6DFB-B494FC5C1A10}"/>
          </ac:cxnSpMkLst>
        </pc:cxnChg>
        <pc:cxnChg chg="del mod">
          <ac:chgData name="Elhadi Belghache" userId="25bd9855-c3c8-4fe0-90d6-09dac4ca243f" providerId="ADAL" clId="{3F592A39-DBD9-43AD-8D3F-B654DB9F693B}" dt="2022-09-11T17:24:00.382" v="1902" actId="478"/>
          <ac:cxnSpMkLst>
            <pc:docMk/>
            <pc:sldMk cId="3546476082" sldId="343"/>
            <ac:cxnSpMk id="11" creationId="{FF93BA6A-5F1C-D2F4-3565-9F64EABEC71B}"/>
          </ac:cxnSpMkLst>
        </pc:cxnChg>
        <pc:cxnChg chg="mod topLvl">
          <ac:chgData name="Elhadi Belghache" userId="25bd9855-c3c8-4fe0-90d6-09dac4ca243f" providerId="ADAL" clId="{3F592A39-DBD9-43AD-8D3F-B654DB9F693B}" dt="2022-09-11T17:52:10.954" v="2246" actId="164"/>
          <ac:cxnSpMkLst>
            <pc:docMk/>
            <pc:sldMk cId="3546476082" sldId="343"/>
            <ac:cxnSpMk id="14" creationId="{6096C047-BE0E-09A6-8C3B-787CCAF696A7}"/>
          </ac:cxnSpMkLst>
        </pc:cxnChg>
        <pc:cxnChg chg="add mod topLvl">
          <ac:chgData name="Elhadi Belghache" userId="25bd9855-c3c8-4fe0-90d6-09dac4ca243f" providerId="ADAL" clId="{3F592A39-DBD9-43AD-8D3F-B654DB9F693B}" dt="2022-09-11T19:22:52.883" v="2789" actId="20577"/>
          <ac:cxnSpMkLst>
            <pc:docMk/>
            <pc:sldMk cId="3546476082" sldId="343"/>
            <ac:cxnSpMk id="15" creationId="{E41D4852-99D5-F550-0108-AEF19E64E217}"/>
          </ac:cxnSpMkLst>
        </pc:cxnChg>
        <pc:cxnChg chg="add mod topLvl">
          <ac:chgData name="Elhadi Belghache" userId="25bd9855-c3c8-4fe0-90d6-09dac4ca243f" providerId="ADAL" clId="{3F592A39-DBD9-43AD-8D3F-B654DB9F693B}" dt="2022-09-11T19:22:43.366" v="2787" actId="164"/>
          <ac:cxnSpMkLst>
            <pc:docMk/>
            <pc:sldMk cId="3546476082" sldId="343"/>
            <ac:cxnSpMk id="16" creationId="{35368F19-F6D0-1F2B-4EDF-69409A52CFAB}"/>
          </ac:cxnSpMkLst>
        </pc:cxnChg>
        <pc:cxnChg chg="add mod topLvl">
          <ac:chgData name="Elhadi Belghache" userId="25bd9855-c3c8-4fe0-90d6-09dac4ca243f" providerId="ADAL" clId="{3F592A39-DBD9-43AD-8D3F-B654DB9F693B}" dt="2022-09-11T19:22:43.366" v="2787" actId="164"/>
          <ac:cxnSpMkLst>
            <pc:docMk/>
            <pc:sldMk cId="3546476082" sldId="343"/>
            <ac:cxnSpMk id="19" creationId="{F2AFB949-E10B-CA68-0EFA-41B04D9C5C19}"/>
          </ac:cxnSpMkLst>
        </pc:cxnChg>
        <pc:cxnChg chg="add mod topLvl">
          <ac:chgData name="Elhadi Belghache" userId="25bd9855-c3c8-4fe0-90d6-09dac4ca243f" providerId="ADAL" clId="{3F592A39-DBD9-43AD-8D3F-B654DB9F693B}" dt="2022-09-11T19:22:43.366" v="2787" actId="164"/>
          <ac:cxnSpMkLst>
            <pc:docMk/>
            <pc:sldMk cId="3546476082" sldId="343"/>
            <ac:cxnSpMk id="21" creationId="{4801935A-8DF4-1D59-6B5C-0F1A0C687A64}"/>
          </ac:cxnSpMkLst>
        </pc:cxnChg>
        <pc:cxnChg chg="add mod topLvl">
          <ac:chgData name="Elhadi Belghache" userId="25bd9855-c3c8-4fe0-90d6-09dac4ca243f" providerId="ADAL" clId="{3F592A39-DBD9-43AD-8D3F-B654DB9F693B}" dt="2022-09-11T19:22:43.366" v="2787" actId="164"/>
          <ac:cxnSpMkLst>
            <pc:docMk/>
            <pc:sldMk cId="3546476082" sldId="343"/>
            <ac:cxnSpMk id="23" creationId="{6EE2B917-71D5-FB21-C98B-49993D564B54}"/>
          </ac:cxnSpMkLst>
        </pc:cxnChg>
        <pc:cxnChg chg="add mod topLvl">
          <ac:chgData name="Elhadi Belghache" userId="25bd9855-c3c8-4fe0-90d6-09dac4ca243f" providerId="ADAL" clId="{3F592A39-DBD9-43AD-8D3F-B654DB9F693B}" dt="2022-09-11T19:24:05.423" v="2858" actId="14100"/>
          <ac:cxnSpMkLst>
            <pc:docMk/>
            <pc:sldMk cId="3546476082" sldId="343"/>
            <ac:cxnSpMk id="24" creationId="{27E79BEC-48B1-7A2D-5D84-16806B099C30}"/>
          </ac:cxnSpMkLst>
        </pc:cxnChg>
        <pc:cxnChg chg="add mod topLvl">
          <ac:chgData name="Elhadi Belghache" userId="25bd9855-c3c8-4fe0-90d6-09dac4ca243f" providerId="ADAL" clId="{3F592A39-DBD9-43AD-8D3F-B654DB9F693B}" dt="2022-09-11T19:22:43.366" v="2787" actId="164"/>
          <ac:cxnSpMkLst>
            <pc:docMk/>
            <pc:sldMk cId="3546476082" sldId="343"/>
            <ac:cxnSpMk id="26" creationId="{78859C26-1EB0-D630-A72B-9DEDA0D6D858}"/>
          </ac:cxnSpMkLst>
        </pc:cxnChg>
        <pc:cxnChg chg="mod topLvl">
          <ac:chgData name="Elhadi Belghache" userId="25bd9855-c3c8-4fe0-90d6-09dac4ca243f" providerId="ADAL" clId="{3F592A39-DBD9-43AD-8D3F-B654DB9F693B}" dt="2022-09-11T17:52:10.954" v="2246" actId="164"/>
          <ac:cxnSpMkLst>
            <pc:docMk/>
            <pc:sldMk cId="3546476082" sldId="343"/>
            <ac:cxnSpMk id="38" creationId="{6F2F2A17-BDCA-B402-71A7-6F4F86333E12}"/>
          </ac:cxnSpMkLst>
        </pc:cxnChg>
        <pc:cxnChg chg="add mod topLvl">
          <ac:chgData name="Elhadi Belghache" userId="25bd9855-c3c8-4fe0-90d6-09dac4ca243f" providerId="ADAL" clId="{3F592A39-DBD9-43AD-8D3F-B654DB9F693B}" dt="2022-09-11T17:52:10.954" v="2246" actId="164"/>
          <ac:cxnSpMkLst>
            <pc:docMk/>
            <pc:sldMk cId="3546476082" sldId="343"/>
            <ac:cxnSpMk id="44" creationId="{CB501621-537F-FBB1-111A-8A1A7F83243A}"/>
          </ac:cxnSpMkLst>
        </pc:cxnChg>
        <pc:cxnChg chg="add mod topLvl">
          <ac:chgData name="Elhadi Belghache" userId="25bd9855-c3c8-4fe0-90d6-09dac4ca243f" providerId="ADAL" clId="{3F592A39-DBD9-43AD-8D3F-B654DB9F693B}" dt="2022-09-11T17:52:10.954" v="2246" actId="164"/>
          <ac:cxnSpMkLst>
            <pc:docMk/>
            <pc:sldMk cId="3546476082" sldId="343"/>
            <ac:cxnSpMk id="45" creationId="{61B36205-497C-B890-9634-687FE721286F}"/>
          </ac:cxnSpMkLst>
        </pc:cxnChg>
        <pc:cxnChg chg="mod topLvl">
          <ac:chgData name="Elhadi Belghache" userId="25bd9855-c3c8-4fe0-90d6-09dac4ca243f" providerId="ADAL" clId="{3F592A39-DBD9-43AD-8D3F-B654DB9F693B}" dt="2022-09-11T17:52:10.954" v="2246" actId="164"/>
          <ac:cxnSpMkLst>
            <pc:docMk/>
            <pc:sldMk cId="3546476082" sldId="343"/>
            <ac:cxnSpMk id="48" creationId="{12BEAFA5-0B34-EC37-FF03-558268C28F6D}"/>
          </ac:cxnSpMkLst>
        </pc:cxnChg>
        <pc:cxnChg chg="mod topLvl">
          <ac:chgData name="Elhadi Belghache" userId="25bd9855-c3c8-4fe0-90d6-09dac4ca243f" providerId="ADAL" clId="{3F592A39-DBD9-43AD-8D3F-B654DB9F693B}" dt="2022-09-11T17:52:10.954" v="2246" actId="164"/>
          <ac:cxnSpMkLst>
            <pc:docMk/>
            <pc:sldMk cId="3546476082" sldId="343"/>
            <ac:cxnSpMk id="58" creationId="{B0FB20F2-D66B-B16F-A1EB-59AD37E01226}"/>
          </ac:cxnSpMkLst>
        </pc:cxnChg>
        <pc:cxnChg chg="mod topLvl">
          <ac:chgData name="Elhadi Belghache" userId="25bd9855-c3c8-4fe0-90d6-09dac4ca243f" providerId="ADAL" clId="{3F592A39-DBD9-43AD-8D3F-B654DB9F693B}" dt="2022-09-11T17:52:10.954" v="2246" actId="164"/>
          <ac:cxnSpMkLst>
            <pc:docMk/>
            <pc:sldMk cId="3546476082" sldId="343"/>
            <ac:cxnSpMk id="62" creationId="{51553F97-F241-4D51-EF7F-C64F42834FC7}"/>
          </ac:cxnSpMkLst>
        </pc:cxnChg>
        <pc:cxnChg chg="add mod topLvl">
          <ac:chgData name="Elhadi Belghache" userId="25bd9855-c3c8-4fe0-90d6-09dac4ca243f" providerId="ADAL" clId="{3F592A39-DBD9-43AD-8D3F-B654DB9F693B}" dt="2022-09-11T19:22:43.366" v="2787" actId="164"/>
          <ac:cxnSpMkLst>
            <pc:docMk/>
            <pc:sldMk cId="3546476082" sldId="343"/>
            <ac:cxnSpMk id="64" creationId="{FC23A9FE-BC7A-C33C-CC56-3302F52EBEDC}"/>
          </ac:cxnSpMkLst>
        </pc:cxnChg>
        <pc:cxnChg chg="add mod topLvl">
          <ac:chgData name="Elhadi Belghache" userId="25bd9855-c3c8-4fe0-90d6-09dac4ca243f" providerId="ADAL" clId="{3F592A39-DBD9-43AD-8D3F-B654DB9F693B}" dt="2022-09-11T19:22:43.366" v="2787" actId="164"/>
          <ac:cxnSpMkLst>
            <pc:docMk/>
            <pc:sldMk cId="3546476082" sldId="343"/>
            <ac:cxnSpMk id="65" creationId="{A26D77AC-BC51-4CF7-AE23-86B85F741DB1}"/>
          </ac:cxnSpMkLst>
        </pc:cxnChg>
        <pc:cxnChg chg="mod topLvl">
          <ac:chgData name="Elhadi Belghache" userId="25bd9855-c3c8-4fe0-90d6-09dac4ca243f" providerId="ADAL" clId="{3F592A39-DBD9-43AD-8D3F-B654DB9F693B}" dt="2022-09-11T19:10:07.182" v="2590" actId="14100"/>
          <ac:cxnSpMkLst>
            <pc:docMk/>
            <pc:sldMk cId="3546476082" sldId="343"/>
            <ac:cxnSpMk id="74" creationId="{7A7C6041-AABE-D8D4-7BE0-6922D98B80DD}"/>
          </ac:cxnSpMkLst>
        </pc:cxnChg>
        <pc:cxnChg chg="add mod">
          <ac:chgData name="Elhadi Belghache" userId="25bd9855-c3c8-4fe0-90d6-09dac4ca243f" providerId="ADAL" clId="{3F592A39-DBD9-43AD-8D3F-B654DB9F693B}" dt="2022-09-11T17:52:10.954" v="2246" actId="164"/>
          <ac:cxnSpMkLst>
            <pc:docMk/>
            <pc:sldMk cId="3546476082" sldId="343"/>
            <ac:cxnSpMk id="76" creationId="{7E07F01A-DA8D-128A-C126-E0AC16C504AB}"/>
          </ac:cxnSpMkLst>
        </pc:cxnChg>
        <pc:cxnChg chg="add mod topLvl">
          <ac:chgData name="Elhadi Belghache" userId="25bd9855-c3c8-4fe0-90d6-09dac4ca243f" providerId="ADAL" clId="{3F592A39-DBD9-43AD-8D3F-B654DB9F693B}" dt="2022-09-11T19:22:43.366" v="2787" actId="164"/>
          <ac:cxnSpMkLst>
            <pc:docMk/>
            <pc:sldMk cId="3546476082" sldId="343"/>
            <ac:cxnSpMk id="100" creationId="{8463E261-063B-21CE-2EDD-2F1A535286C9}"/>
          </ac:cxnSpMkLst>
        </pc:cxnChg>
        <pc:cxnChg chg="add mod topLvl">
          <ac:chgData name="Elhadi Belghache" userId="25bd9855-c3c8-4fe0-90d6-09dac4ca243f" providerId="ADAL" clId="{3F592A39-DBD9-43AD-8D3F-B654DB9F693B}" dt="2022-09-11T19:22:43.366" v="2787" actId="164"/>
          <ac:cxnSpMkLst>
            <pc:docMk/>
            <pc:sldMk cId="3546476082" sldId="343"/>
            <ac:cxnSpMk id="103" creationId="{B1870CFE-23F8-17AC-2FC7-C155228CEB5D}"/>
          </ac:cxnSpMkLst>
        </pc:cxnChg>
        <pc:cxnChg chg="add mod topLvl">
          <ac:chgData name="Elhadi Belghache" userId="25bd9855-c3c8-4fe0-90d6-09dac4ca243f" providerId="ADAL" clId="{3F592A39-DBD9-43AD-8D3F-B654DB9F693B}" dt="2022-09-11T19:22:43.366" v="2787" actId="164"/>
          <ac:cxnSpMkLst>
            <pc:docMk/>
            <pc:sldMk cId="3546476082" sldId="343"/>
            <ac:cxnSpMk id="106" creationId="{E9C685E7-194B-8FE5-0B6C-EB5847B78D70}"/>
          </ac:cxnSpMkLst>
        </pc:cxnChg>
        <pc:cxnChg chg="add del mod">
          <ac:chgData name="Elhadi Belghache" userId="25bd9855-c3c8-4fe0-90d6-09dac4ca243f" providerId="ADAL" clId="{3F592A39-DBD9-43AD-8D3F-B654DB9F693B}" dt="2022-09-11T19:17:34.162" v="2652" actId="478"/>
          <ac:cxnSpMkLst>
            <pc:docMk/>
            <pc:sldMk cId="3546476082" sldId="343"/>
            <ac:cxnSpMk id="127" creationId="{EFA49005-9BFA-9079-5BB7-4711C53C358E}"/>
          </ac:cxnSpMkLst>
        </pc:cxnChg>
        <pc:cxnChg chg="add mod">
          <ac:chgData name="Elhadi Belghache" userId="25bd9855-c3c8-4fe0-90d6-09dac4ca243f" providerId="ADAL" clId="{3F592A39-DBD9-43AD-8D3F-B654DB9F693B}" dt="2022-09-11T19:24:10.534" v="2864" actId="1038"/>
          <ac:cxnSpMkLst>
            <pc:docMk/>
            <pc:sldMk cId="3546476082" sldId="343"/>
            <ac:cxnSpMk id="136" creationId="{34FCE99F-7FCC-3C3B-FCE0-3330AFDF6593}"/>
          </ac:cxnSpMkLst>
        </pc:cxnChg>
      </pc:sldChg>
      <pc:sldChg chg="delSp modSp add del mod">
        <pc:chgData name="Elhadi Belghache" userId="25bd9855-c3c8-4fe0-90d6-09dac4ca243f" providerId="ADAL" clId="{3F592A39-DBD9-43AD-8D3F-B654DB9F693B}" dt="2022-09-11T13:19:12.458" v="1323" actId="2696"/>
        <pc:sldMkLst>
          <pc:docMk/>
          <pc:sldMk cId="555284111" sldId="344"/>
        </pc:sldMkLst>
        <pc:spChg chg="del">
          <ac:chgData name="Elhadi Belghache" userId="25bd9855-c3c8-4fe0-90d6-09dac4ca243f" providerId="ADAL" clId="{3F592A39-DBD9-43AD-8D3F-B654DB9F693B}" dt="2022-09-11T13:17:15.565" v="1293" actId="478"/>
          <ac:spMkLst>
            <pc:docMk/>
            <pc:sldMk cId="555284111" sldId="344"/>
            <ac:spMk id="2" creationId="{E2C9ACAF-1298-7F10-91B0-351A754C0BA8}"/>
          </ac:spMkLst>
        </pc:spChg>
        <pc:spChg chg="del">
          <ac:chgData name="Elhadi Belghache" userId="25bd9855-c3c8-4fe0-90d6-09dac4ca243f" providerId="ADAL" clId="{3F592A39-DBD9-43AD-8D3F-B654DB9F693B}" dt="2022-09-11T13:17:15.565" v="1293" actId="478"/>
          <ac:spMkLst>
            <pc:docMk/>
            <pc:sldMk cId="555284111" sldId="344"/>
            <ac:spMk id="6" creationId="{346DC52F-F0AB-851E-B416-2BB41F6EC695}"/>
          </ac:spMkLst>
        </pc:spChg>
        <pc:spChg chg="del">
          <ac:chgData name="Elhadi Belghache" userId="25bd9855-c3c8-4fe0-90d6-09dac4ca243f" providerId="ADAL" clId="{3F592A39-DBD9-43AD-8D3F-B654DB9F693B}" dt="2022-09-11T13:17:15.565" v="1293" actId="478"/>
          <ac:spMkLst>
            <pc:docMk/>
            <pc:sldMk cId="555284111" sldId="344"/>
            <ac:spMk id="10" creationId="{31C85257-C3DF-9683-CBCD-B5B8074DF956}"/>
          </ac:spMkLst>
        </pc:spChg>
        <pc:spChg chg="mod">
          <ac:chgData name="Elhadi Belghache" userId="25bd9855-c3c8-4fe0-90d6-09dac4ca243f" providerId="ADAL" clId="{3F592A39-DBD9-43AD-8D3F-B654DB9F693B}" dt="2022-09-11T13:19:10.376" v="1322" actId="122"/>
          <ac:spMkLst>
            <pc:docMk/>
            <pc:sldMk cId="555284111" sldId="344"/>
            <ac:spMk id="18" creationId="{D4F0A2F5-323C-433E-96AB-609F5674BF9B}"/>
          </ac:spMkLst>
        </pc:spChg>
        <pc:spChg chg="del">
          <ac:chgData name="Elhadi Belghache" userId="25bd9855-c3c8-4fe0-90d6-09dac4ca243f" providerId="ADAL" clId="{3F592A39-DBD9-43AD-8D3F-B654DB9F693B}" dt="2022-09-11T13:17:15.565" v="1293" actId="478"/>
          <ac:spMkLst>
            <pc:docMk/>
            <pc:sldMk cId="555284111" sldId="344"/>
            <ac:spMk id="31" creationId="{4DF1DB75-9C39-4686-5E7B-7D9784788AA6}"/>
          </ac:spMkLst>
        </pc:spChg>
        <pc:spChg chg="del">
          <ac:chgData name="Elhadi Belghache" userId="25bd9855-c3c8-4fe0-90d6-09dac4ca243f" providerId="ADAL" clId="{3F592A39-DBD9-43AD-8D3F-B654DB9F693B}" dt="2022-09-11T13:17:15.565" v="1293" actId="478"/>
          <ac:spMkLst>
            <pc:docMk/>
            <pc:sldMk cId="555284111" sldId="344"/>
            <ac:spMk id="47" creationId="{3D703149-8A51-DDC0-EF3E-7B2140D548DD}"/>
          </ac:spMkLst>
        </pc:spChg>
        <pc:spChg chg="del">
          <ac:chgData name="Elhadi Belghache" userId="25bd9855-c3c8-4fe0-90d6-09dac4ca243f" providerId="ADAL" clId="{3F592A39-DBD9-43AD-8D3F-B654DB9F693B}" dt="2022-09-11T13:17:15.565" v="1293" actId="478"/>
          <ac:spMkLst>
            <pc:docMk/>
            <pc:sldMk cId="555284111" sldId="344"/>
            <ac:spMk id="53" creationId="{70A331AC-D3B8-EEE8-B461-3A8E41128F84}"/>
          </ac:spMkLst>
        </pc:spChg>
        <pc:spChg chg="del">
          <ac:chgData name="Elhadi Belghache" userId="25bd9855-c3c8-4fe0-90d6-09dac4ca243f" providerId="ADAL" clId="{3F592A39-DBD9-43AD-8D3F-B654DB9F693B}" dt="2022-09-11T13:17:15.565" v="1293" actId="478"/>
          <ac:spMkLst>
            <pc:docMk/>
            <pc:sldMk cId="555284111" sldId="344"/>
            <ac:spMk id="59" creationId="{FD7A1AA9-4538-05DC-2BFF-680B7E94B824}"/>
          </ac:spMkLst>
        </pc:spChg>
        <pc:picChg chg="mod modCrop">
          <ac:chgData name="Elhadi Belghache" userId="25bd9855-c3c8-4fe0-90d6-09dac4ca243f" providerId="ADAL" clId="{3F592A39-DBD9-43AD-8D3F-B654DB9F693B}" dt="2022-09-11T13:18:05.136" v="1321" actId="14100"/>
          <ac:picMkLst>
            <pc:docMk/>
            <pc:sldMk cId="555284111" sldId="344"/>
            <ac:picMk id="8" creationId="{7CCD5913-2F96-195F-864C-74074C8CA3FF}"/>
          </ac:picMkLst>
        </pc:picChg>
        <pc:cxnChg chg="del mod">
          <ac:chgData name="Elhadi Belghache" userId="25bd9855-c3c8-4fe0-90d6-09dac4ca243f" providerId="ADAL" clId="{3F592A39-DBD9-43AD-8D3F-B654DB9F693B}" dt="2022-09-11T13:17:15.565" v="1293" actId="478"/>
          <ac:cxnSpMkLst>
            <pc:docMk/>
            <pc:sldMk cId="555284111" sldId="344"/>
            <ac:cxnSpMk id="4" creationId="{CEE44824-2BD2-E379-6DFB-B494FC5C1A10}"/>
          </ac:cxnSpMkLst>
        </pc:cxnChg>
        <pc:cxnChg chg="del mod">
          <ac:chgData name="Elhadi Belghache" userId="25bd9855-c3c8-4fe0-90d6-09dac4ca243f" providerId="ADAL" clId="{3F592A39-DBD9-43AD-8D3F-B654DB9F693B}" dt="2022-09-11T13:17:15.565" v="1293" actId="478"/>
          <ac:cxnSpMkLst>
            <pc:docMk/>
            <pc:sldMk cId="555284111" sldId="344"/>
            <ac:cxnSpMk id="11" creationId="{FF93BA6A-5F1C-D2F4-3565-9F64EABEC71B}"/>
          </ac:cxnSpMkLst>
        </pc:cxnChg>
        <pc:cxnChg chg="del mod">
          <ac:chgData name="Elhadi Belghache" userId="25bd9855-c3c8-4fe0-90d6-09dac4ca243f" providerId="ADAL" clId="{3F592A39-DBD9-43AD-8D3F-B654DB9F693B}" dt="2022-09-11T13:17:15.565" v="1293" actId="478"/>
          <ac:cxnSpMkLst>
            <pc:docMk/>
            <pc:sldMk cId="555284111" sldId="344"/>
            <ac:cxnSpMk id="14" creationId="{6096C047-BE0E-09A6-8C3B-787CCAF696A7}"/>
          </ac:cxnSpMkLst>
        </pc:cxnChg>
        <pc:cxnChg chg="del mod">
          <ac:chgData name="Elhadi Belghache" userId="25bd9855-c3c8-4fe0-90d6-09dac4ca243f" providerId="ADAL" clId="{3F592A39-DBD9-43AD-8D3F-B654DB9F693B}" dt="2022-09-11T13:17:15.565" v="1293" actId="478"/>
          <ac:cxnSpMkLst>
            <pc:docMk/>
            <pc:sldMk cId="555284111" sldId="344"/>
            <ac:cxnSpMk id="38" creationId="{6F2F2A17-BDCA-B402-71A7-6F4F86333E12}"/>
          </ac:cxnSpMkLst>
        </pc:cxnChg>
        <pc:cxnChg chg="del mod">
          <ac:chgData name="Elhadi Belghache" userId="25bd9855-c3c8-4fe0-90d6-09dac4ca243f" providerId="ADAL" clId="{3F592A39-DBD9-43AD-8D3F-B654DB9F693B}" dt="2022-09-11T13:17:15.565" v="1293" actId="478"/>
          <ac:cxnSpMkLst>
            <pc:docMk/>
            <pc:sldMk cId="555284111" sldId="344"/>
            <ac:cxnSpMk id="48" creationId="{12BEAFA5-0B34-EC37-FF03-558268C28F6D}"/>
          </ac:cxnSpMkLst>
        </pc:cxnChg>
        <pc:cxnChg chg="del mod">
          <ac:chgData name="Elhadi Belghache" userId="25bd9855-c3c8-4fe0-90d6-09dac4ca243f" providerId="ADAL" clId="{3F592A39-DBD9-43AD-8D3F-B654DB9F693B}" dt="2022-09-11T13:17:15.565" v="1293" actId="478"/>
          <ac:cxnSpMkLst>
            <pc:docMk/>
            <pc:sldMk cId="555284111" sldId="344"/>
            <ac:cxnSpMk id="58" creationId="{B0FB20F2-D66B-B16F-A1EB-59AD37E01226}"/>
          </ac:cxnSpMkLst>
        </pc:cxnChg>
        <pc:cxnChg chg="del mod">
          <ac:chgData name="Elhadi Belghache" userId="25bd9855-c3c8-4fe0-90d6-09dac4ca243f" providerId="ADAL" clId="{3F592A39-DBD9-43AD-8D3F-B654DB9F693B}" dt="2022-09-11T13:17:15.565" v="1293" actId="478"/>
          <ac:cxnSpMkLst>
            <pc:docMk/>
            <pc:sldMk cId="555284111" sldId="344"/>
            <ac:cxnSpMk id="62" creationId="{51553F97-F241-4D51-EF7F-C64F42834FC7}"/>
          </ac:cxnSpMkLst>
        </pc:cxnChg>
        <pc:cxnChg chg="del mod">
          <ac:chgData name="Elhadi Belghache" userId="25bd9855-c3c8-4fe0-90d6-09dac4ca243f" providerId="ADAL" clId="{3F592A39-DBD9-43AD-8D3F-B654DB9F693B}" dt="2022-09-11T13:17:15.565" v="1293" actId="478"/>
          <ac:cxnSpMkLst>
            <pc:docMk/>
            <pc:sldMk cId="555284111" sldId="344"/>
            <ac:cxnSpMk id="74" creationId="{7A7C6041-AABE-D8D4-7BE0-6922D98B80DD}"/>
          </ac:cxnSpMkLst>
        </pc:cxnChg>
      </pc:sldChg>
      <pc:sldChg chg="modSp add mod modShow">
        <pc:chgData name="Elhadi Belghache" userId="25bd9855-c3c8-4fe0-90d6-09dac4ca243f" providerId="ADAL" clId="{3F592A39-DBD9-43AD-8D3F-B654DB9F693B}" dt="2022-09-11T13:19:40.146" v="1331" actId="1036"/>
        <pc:sldMkLst>
          <pc:docMk/>
          <pc:sldMk cId="2576629942" sldId="344"/>
        </pc:sldMkLst>
        <pc:picChg chg="mod">
          <ac:chgData name="Elhadi Belghache" userId="25bd9855-c3c8-4fe0-90d6-09dac4ca243f" providerId="ADAL" clId="{3F592A39-DBD9-43AD-8D3F-B654DB9F693B}" dt="2022-09-11T13:19:40.146" v="1331" actId="1036"/>
          <ac:picMkLst>
            <pc:docMk/>
            <pc:sldMk cId="2576629942" sldId="344"/>
            <ac:picMk id="8" creationId="{7CCD5913-2F96-195F-864C-74074C8CA3FF}"/>
          </ac:picMkLst>
        </pc:picChg>
      </pc:sldChg>
      <pc:sldChg chg="addSp delSp modSp new mod">
        <pc:chgData name="Elhadi Belghache" userId="25bd9855-c3c8-4fe0-90d6-09dac4ca243f" providerId="ADAL" clId="{3F592A39-DBD9-43AD-8D3F-B654DB9F693B}" dt="2022-09-11T19:49:32.043" v="2975" actId="1037"/>
        <pc:sldMkLst>
          <pc:docMk/>
          <pc:sldMk cId="1479294859" sldId="345"/>
        </pc:sldMkLst>
        <pc:spChg chg="mod">
          <ac:chgData name="Elhadi Belghache" userId="25bd9855-c3c8-4fe0-90d6-09dac4ca243f" providerId="ADAL" clId="{3F592A39-DBD9-43AD-8D3F-B654DB9F693B}" dt="2022-09-11T13:39:09.436" v="1473" actId="20577"/>
          <ac:spMkLst>
            <pc:docMk/>
            <pc:sldMk cId="1479294859" sldId="345"/>
            <ac:spMk id="2" creationId="{9BCF9DF7-5F93-8F2C-645E-AC3AA3581D76}"/>
          </ac:spMkLst>
        </pc:spChg>
        <pc:spChg chg="del">
          <ac:chgData name="Elhadi Belghache" userId="25bd9855-c3c8-4fe0-90d6-09dac4ca243f" providerId="ADAL" clId="{3F592A39-DBD9-43AD-8D3F-B654DB9F693B}" dt="2022-09-11T13:29:00.397" v="1333"/>
          <ac:spMkLst>
            <pc:docMk/>
            <pc:sldMk cId="1479294859" sldId="345"/>
            <ac:spMk id="3" creationId="{162886FD-4F0E-CB82-9875-59FCA6B984D9}"/>
          </ac:spMkLst>
        </pc:spChg>
        <pc:spChg chg="add mod ord">
          <ac:chgData name="Elhadi Belghache" userId="25bd9855-c3c8-4fe0-90d6-09dac4ca243f" providerId="ADAL" clId="{3F592A39-DBD9-43AD-8D3F-B654DB9F693B}" dt="2022-09-11T19:37:15.344" v="2958" actId="6549"/>
          <ac:spMkLst>
            <pc:docMk/>
            <pc:sldMk cId="1479294859" sldId="345"/>
            <ac:spMk id="10" creationId="{9ED20C43-2B61-6AB1-F169-A02D0D229D45}"/>
          </ac:spMkLst>
        </pc:spChg>
        <pc:spChg chg="add mod">
          <ac:chgData name="Elhadi Belghache" userId="25bd9855-c3c8-4fe0-90d6-09dac4ca243f" providerId="ADAL" clId="{3F592A39-DBD9-43AD-8D3F-B654DB9F693B}" dt="2022-09-11T19:49:32.043" v="2975" actId="1037"/>
          <ac:spMkLst>
            <pc:docMk/>
            <pc:sldMk cId="1479294859" sldId="345"/>
            <ac:spMk id="14" creationId="{0B213A9A-7F55-EE29-BCE0-CD22B51CDF83}"/>
          </ac:spMkLst>
        </pc:spChg>
        <pc:spChg chg="add mod">
          <ac:chgData name="Elhadi Belghache" userId="25bd9855-c3c8-4fe0-90d6-09dac4ca243f" providerId="ADAL" clId="{3F592A39-DBD9-43AD-8D3F-B654DB9F693B}" dt="2022-09-11T17:01:02.066" v="1567" actId="164"/>
          <ac:spMkLst>
            <pc:docMk/>
            <pc:sldMk cId="1479294859" sldId="345"/>
            <ac:spMk id="15" creationId="{67C35CED-D5FD-8BC5-AD21-FF30D7E3B615}"/>
          </ac:spMkLst>
        </pc:spChg>
        <pc:spChg chg="add mod">
          <ac:chgData name="Elhadi Belghache" userId="25bd9855-c3c8-4fe0-90d6-09dac4ca243f" providerId="ADAL" clId="{3F592A39-DBD9-43AD-8D3F-B654DB9F693B}" dt="2022-09-11T17:01:02.066" v="1567" actId="164"/>
          <ac:spMkLst>
            <pc:docMk/>
            <pc:sldMk cId="1479294859" sldId="345"/>
            <ac:spMk id="16" creationId="{9CCF7554-8B7F-087C-8D4E-2E92E85E7B6C}"/>
          </ac:spMkLst>
        </pc:spChg>
        <pc:spChg chg="add mod">
          <ac:chgData name="Elhadi Belghache" userId="25bd9855-c3c8-4fe0-90d6-09dac4ca243f" providerId="ADAL" clId="{3F592A39-DBD9-43AD-8D3F-B654DB9F693B}" dt="2022-09-11T17:06:51.447" v="1702" actId="1035"/>
          <ac:spMkLst>
            <pc:docMk/>
            <pc:sldMk cId="1479294859" sldId="345"/>
            <ac:spMk id="18" creationId="{6DD8A459-058E-63C9-67C8-0CD95BBA64DA}"/>
          </ac:spMkLst>
        </pc:spChg>
        <pc:spChg chg="add mod">
          <ac:chgData name="Elhadi Belghache" userId="25bd9855-c3c8-4fe0-90d6-09dac4ca243f" providerId="ADAL" clId="{3F592A39-DBD9-43AD-8D3F-B654DB9F693B}" dt="2022-09-11T19:49:21.740" v="2964" actId="1036"/>
          <ac:spMkLst>
            <pc:docMk/>
            <pc:sldMk cId="1479294859" sldId="345"/>
            <ac:spMk id="19" creationId="{C41E70E8-3CF4-9AFA-1813-BBCD12498A26}"/>
          </ac:spMkLst>
        </pc:spChg>
        <pc:spChg chg="add mod">
          <ac:chgData name="Elhadi Belghache" userId="25bd9855-c3c8-4fe0-90d6-09dac4ca243f" providerId="ADAL" clId="{3F592A39-DBD9-43AD-8D3F-B654DB9F693B}" dt="2022-09-11T17:09:19.049" v="1752" actId="1076"/>
          <ac:spMkLst>
            <pc:docMk/>
            <pc:sldMk cId="1479294859" sldId="345"/>
            <ac:spMk id="20" creationId="{24A12E60-1F13-2D1D-2725-7E57F6CDA877}"/>
          </ac:spMkLst>
        </pc:spChg>
        <pc:grpChg chg="add del mod">
          <ac:chgData name="Elhadi Belghache" userId="25bd9855-c3c8-4fe0-90d6-09dac4ca243f" providerId="ADAL" clId="{3F592A39-DBD9-43AD-8D3F-B654DB9F693B}" dt="2022-09-11T13:43:17.215" v="1474" actId="478"/>
          <ac:grpSpMkLst>
            <pc:docMk/>
            <pc:sldMk cId="1479294859" sldId="345"/>
            <ac:grpSpMk id="6" creationId="{46B2E809-6F43-AF0B-310C-FCE45B7CEA8C}"/>
          </ac:grpSpMkLst>
        </pc:grpChg>
        <pc:grpChg chg="add mod">
          <ac:chgData name="Elhadi Belghache" userId="25bd9855-c3c8-4fe0-90d6-09dac4ca243f" providerId="ADAL" clId="{3F592A39-DBD9-43AD-8D3F-B654DB9F693B}" dt="2022-09-11T19:49:24.035" v="2966" actId="1035"/>
          <ac:grpSpMkLst>
            <pc:docMk/>
            <pc:sldMk cId="1479294859" sldId="345"/>
            <ac:grpSpMk id="17" creationId="{87F3F5E7-A603-B6E8-9DC1-DDEAFE4A6106}"/>
          </ac:grpSpMkLst>
        </pc:grpChg>
        <pc:picChg chg="add mod">
          <ac:chgData name="Elhadi Belghache" userId="25bd9855-c3c8-4fe0-90d6-09dac4ca243f" providerId="ADAL" clId="{3F592A39-DBD9-43AD-8D3F-B654DB9F693B}" dt="2022-09-11T17:09:55.982" v="1775" actId="1036"/>
          <ac:picMkLst>
            <pc:docMk/>
            <pc:sldMk cId="1479294859" sldId="345"/>
            <ac:picMk id="5" creationId="{F38D7FAB-69D3-5CC7-3E00-1D0C10BE8461}"/>
          </ac:picMkLst>
        </pc:picChg>
        <pc:picChg chg="add mod">
          <ac:chgData name="Elhadi Belghache" userId="25bd9855-c3c8-4fe0-90d6-09dac4ca243f" providerId="ADAL" clId="{3F592A39-DBD9-43AD-8D3F-B654DB9F693B}" dt="2022-09-11T13:29:08.625" v="1335"/>
          <ac:picMkLst>
            <pc:docMk/>
            <pc:sldMk cId="1479294859" sldId="345"/>
            <ac:picMk id="7" creationId="{16C742C7-4D60-AD64-88E2-6720C8649E16}"/>
          </ac:picMkLst>
        </pc:picChg>
        <pc:picChg chg="add mod">
          <ac:chgData name="Elhadi Belghache" userId="25bd9855-c3c8-4fe0-90d6-09dac4ca243f" providerId="ADAL" clId="{3F592A39-DBD9-43AD-8D3F-B654DB9F693B}" dt="2022-09-11T13:29:08.625" v="1335"/>
          <ac:picMkLst>
            <pc:docMk/>
            <pc:sldMk cId="1479294859" sldId="345"/>
            <ac:picMk id="8" creationId="{23E01702-26C8-2095-F253-34D21ABCCC23}"/>
          </ac:picMkLst>
        </pc:picChg>
        <pc:picChg chg="add mod ord">
          <ac:chgData name="Elhadi Belghache" userId="25bd9855-c3c8-4fe0-90d6-09dac4ca243f" providerId="ADAL" clId="{3F592A39-DBD9-43AD-8D3F-B654DB9F693B}" dt="2022-09-11T17:07:35.937" v="1712" actId="167"/>
          <ac:picMkLst>
            <pc:docMk/>
            <pc:sldMk cId="1479294859" sldId="345"/>
            <ac:picMk id="12" creationId="{145DCF57-0B63-92DA-45A5-6747BA7BA97F}"/>
          </ac:picMkLst>
        </pc:picChg>
      </pc:sldChg>
    </pc:docChg>
  </pc:docChgLst>
  <pc:docChgLst>
    <pc:chgData name="Elhadi Belghache" userId="25bd9855-c3c8-4fe0-90d6-09dac4ca243f" providerId="ADAL" clId="{5036354F-26DB-4B89-91DC-EE01CEE87CCC}"/>
    <pc:docChg chg="delSld modSld">
      <pc:chgData name="Elhadi Belghache" userId="25bd9855-c3c8-4fe0-90d6-09dac4ca243f" providerId="ADAL" clId="{5036354F-26DB-4B89-91DC-EE01CEE87CCC}" dt="2022-03-03T14:30:16.724" v="4" actId="47"/>
      <pc:docMkLst>
        <pc:docMk/>
      </pc:docMkLst>
      <pc:sldChg chg="modSp mod">
        <pc:chgData name="Elhadi Belghache" userId="25bd9855-c3c8-4fe0-90d6-09dac4ca243f" providerId="ADAL" clId="{5036354F-26DB-4B89-91DC-EE01CEE87CCC}" dt="2022-03-03T14:29:22.669" v="1" actId="207"/>
        <pc:sldMkLst>
          <pc:docMk/>
          <pc:sldMk cId="2964921697" sldId="257"/>
        </pc:sldMkLst>
        <pc:spChg chg="mod">
          <ac:chgData name="Elhadi Belghache" userId="25bd9855-c3c8-4fe0-90d6-09dac4ca243f" providerId="ADAL" clId="{5036354F-26DB-4B89-91DC-EE01CEE87CCC}" dt="2022-03-03T14:29:22.669" v="1" actId="207"/>
          <ac:spMkLst>
            <pc:docMk/>
            <pc:sldMk cId="2964921697" sldId="257"/>
            <ac:spMk id="6" creationId="{F317138E-7D63-4FB3-A276-64F43BE70681}"/>
          </ac:spMkLst>
        </pc:spChg>
      </pc:sldChg>
      <pc:sldChg chg="del">
        <pc:chgData name="Elhadi Belghache" userId="25bd9855-c3c8-4fe0-90d6-09dac4ca243f" providerId="ADAL" clId="{5036354F-26DB-4B89-91DC-EE01CEE87CCC}" dt="2022-03-03T14:30:16.724" v="4" actId="47"/>
        <pc:sldMkLst>
          <pc:docMk/>
          <pc:sldMk cId="1536896425" sldId="258"/>
        </pc:sldMkLst>
      </pc:sldChg>
      <pc:sldChg chg="modSp mod">
        <pc:chgData name="Elhadi Belghache" userId="25bd9855-c3c8-4fe0-90d6-09dac4ca243f" providerId="ADAL" clId="{5036354F-26DB-4B89-91DC-EE01CEE87CCC}" dt="2022-03-03T14:29:42.537" v="3" actId="207"/>
        <pc:sldMkLst>
          <pc:docMk/>
          <pc:sldMk cId="538363295" sldId="259"/>
        </pc:sldMkLst>
        <pc:spChg chg="mod">
          <ac:chgData name="Elhadi Belghache" userId="25bd9855-c3c8-4fe0-90d6-09dac4ca243f" providerId="ADAL" clId="{5036354F-26DB-4B89-91DC-EE01CEE87CCC}" dt="2022-03-03T14:29:42.537" v="3" actId="207"/>
          <ac:spMkLst>
            <pc:docMk/>
            <pc:sldMk cId="538363295" sldId="259"/>
            <ac:spMk id="4" creationId="{566EEFCD-CFC8-4B50-BCAC-17E73DAA2F67}"/>
          </ac:spMkLst>
        </pc:spChg>
      </pc:sldChg>
      <pc:sldChg chg="del">
        <pc:chgData name="Elhadi Belghache" userId="25bd9855-c3c8-4fe0-90d6-09dac4ca243f" providerId="ADAL" clId="{5036354F-26DB-4B89-91DC-EE01CEE87CCC}" dt="2022-03-03T14:30:16.724" v="4" actId="47"/>
        <pc:sldMkLst>
          <pc:docMk/>
          <pc:sldMk cId="940264026" sldId="260"/>
        </pc:sldMkLst>
      </pc:sldChg>
      <pc:sldChg chg="del">
        <pc:chgData name="Elhadi Belghache" userId="25bd9855-c3c8-4fe0-90d6-09dac4ca243f" providerId="ADAL" clId="{5036354F-26DB-4B89-91DC-EE01CEE87CCC}" dt="2022-03-03T14:30:16.724" v="4" actId="47"/>
        <pc:sldMkLst>
          <pc:docMk/>
          <pc:sldMk cId="3437490800" sldId="261"/>
        </pc:sldMkLst>
      </pc:sldChg>
      <pc:sldChg chg="del">
        <pc:chgData name="Elhadi Belghache" userId="25bd9855-c3c8-4fe0-90d6-09dac4ca243f" providerId="ADAL" clId="{5036354F-26DB-4B89-91DC-EE01CEE87CCC}" dt="2022-03-03T14:30:16.724" v="4" actId="47"/>
        <pc:sldMkLst>
          <pc:docMk/>
          <pc:sldMk cId="277812447" sldId="262"/>
        </pc:sldMkLst>
      </pc:sldChg>
      <pc:sldChg chg="del">
        <pc:chgData name="Elhadi Belghache" userId="25bd9855-c3c8-4fe0-90d6-09dac4ca243f" providerId="ADAL" clId="{5036354F-26DB-4B89-91DC-EE01CEE87CCC}" dt="2022-03-03T14:30:16.724" v="4" actId="47"/>
        <pc:sldMkLst>
          <pc:docMk/>
          <pc:sldMk cId="3497158437" sldId="263"/>
        </pc:sldMkLst>
      </pc:sldChg>
      <pc:sldChg chg="del">
        <pc:chgData name="Elhadi Belghache" userId="25bd9855-c3c8-4fe0-90d6-09dac4ca243f" providerId="ADAL" clId="{5036354F-26DB-4B89-91DC-EE01CEE87CCC}" dt="2022-03-03T14:30:16.724" v="4" actId="47"/>
        <pc:sldMkLst>
          <pc:docMk/>
          <pc:sldMk cId="1165083045" sldId="264"/>
        </pc:sldMkLst>
      </pc:sldChg>
      <pc:sldChg chg="del">
        <pc:chgData name="Elhadi Belghache" userId="25bd9855-c3c8-4fe0-90d6-09dac4ca243f" providerId="ADAL" clId="{5036354F-26DB-4B89-91DC-EE01CEE87CCC}" dt="2022-03-03T14:30:16.724" v="4" actId="47"/>
        <pc:sldMkLst>
          <pc:docMk/>
          <pc:sldMk cId="2681261513" sldId="265"/>
        </pc:sldMkLst>
      </pc:sldChg>
      <pc:sldChg chg="del">
        <pc:chgData name="Elhadi Belghache" userId="25bd9855-c3c8-4fe0-90d6-09dac4ca243f" providerId="ADAL" clId="{5036354F-26DB-4B89-91DC-EE01CEE87CCC}" dt="2022-03-03T14:30:16.724" v="4" actId="47"/>
        <pc:sldMkLst>
          <pc:docMk/>
          <pc:sldMk cId="2041774038" sldId="266"/>
        </pc:sldMkLst>
      </pc:sldChg>
      <pc:sldChg chg="del">
        <pc:chgData name="Elhadi Belghache" userId="25bd9855-c3c8-4fe0-90d6-09dac4ca243f" providerId="ADAL" clId="{5036354F-26DB-4B89-91DC-EE01CEE87CCC}" dt="2022-03-03T14:30:16.724" v="4" actId="47"/>
        <pc:sldMkLst>
          <pc:docMk/>
          <pc:sldMk cId="3317690750" sldId="267"/>
        </pc:sldMkLst>
      </pc:sldChg>
      <pc:sldChg chg="del">
        <pc:chgData name="Elhadi Belghache" userId="25bd9855-c3c8-4fe0-90d6-09dac4ca243f" providerId="ADAL" clId="{5036354F-26DB-4B89-91DC-EE01CEE87CCC}" dt="2022-03-03T14:30:16.724" v="4" actId="47"/>
        <pc:sldMkLst>
          <pc:docMk/>
          <pc:sldMk cId="4040569582" sldId="268"/>
        </pc:sldMkLst>
      </pc:sldChg>
      <pc:sldChg chg="del">
        <pc:chgData name="Elhadi Belghache" userId="25bd9855-c3c8-4fe0-90d6-09dac4ca243f" providerId="ADAL" clId="{5036354F-26DB-4B89-91DC-EE01CEE87CCC}" dt="2022-03-03T14:30:16.724" v="4" actId="47"/>
        <pc:sldMkLst>
          <pc:docMk/>
          <pc:sldMk cId="1439148805" sldId="269"/>
        </pc:sldMkLst>
      </pc:sldChg>
      <pc:sldChg chg="del">
        <pc:chgData name="Elhadi Belghache" userId="25bd9855-c3c8-4fe0-90d6-09dac4ca243f" providerId="ADAL" clId="{5036354F-26DB-4B89-91DC-EE01CEE87CCC}" dt="2022-03-03T14:30:16.724" v="4" actId="47"/>
        <pc:sldMkLst>
          <pc:docMk/>
          <pc:sldMk cId="527022709" sldId="270"/>
        </pc:sldMkLst>
      </pc:sldChg>
      <pc:sldChg chg="del">
        <pc:chgData name="Elhadi Belghache" userId="25bd9855-c3c8-4fe0-90d6-09dac4ca243f" providerId="ADAL" clId="{5036354F-26DB-4B89-91DC-EE01CEE87CCC}" dt="2022-03-03T14:30:16.724" v="4" actId="47"/>
        <pc:sldMkLst>
          <pc:docMk/>
          <pc:sldMk cId="599423592" sldId="271"/>
        </pc:sldMkLst>
      </pc:sldChg>
      <pc:sldChg chg="del">
        <pc:chgData name="Elhadi Belghache" userId="25bd9855-c3c8-4fe0-90d6-09dac4ca243f" providerId="ADAL" clId="{5036354F-26DB-4B89-91DC-EE01CEE87CCC}" dt="2022-03-03T14:30:16.724" v="4" actId="47"/>
        <pc:sldMkLst>
          <pc:docMk/>
          <pc:sldMk cId="1047590368" sldId="272"/>
        </pc:sldMkLst>
      </pc:sldChg>
      <pc:sldChg chg="del">
        <pc:chgData name="Elhadi Belghache" userId="25bd9855-c3c8-4fe0-90d6-09dac4ca243f" providerId="ADAL" clId="{5036354F-26DB-4B89-91DC-EE01CEE87CCC}" dt="2022-03-03T14:30:16.724" v="4" actId="47"/>
        <pc:sldMkLst>
          <pc:docMk/>
          <pc:sldMk cId="3151706554" sldId="273"/>
        </pc:sldMkLst>
      </pc:sldChg>
      <pc:sldChg chg="del">
        <pc:chgData name="Elhadi Belghache" userId="25bd9855-c3c8-4fe0-90d6-09dac4ca243f" providerId="ADAL" clId="{5036354F-26DB-4B89-91DC-EE01CEE87CCC}" dt="2022-03-03T14:30:16.724" v="4" actId="47"/>
        <pc:sldMkLst>
          <pc:docMk/>
          <pc:sldMk cId="518779196" sldId="274"/>
        </pc:sldMkLst>
      </pc:sldChg>
    </pc:docChg>
  </pc:docChgLst>
  <pc:docChgLst>
    <pc:chgData name="Elhadi Belghache" userId="25bd9855-c3c8-4fe0-90d6-09dac4ca243f" providerId="ADAL" clId="{6F6098CF-4D9F-4301-B86C-F9B8A0F0FB64}"/>
    <pc:docChg chg="undo custSel addSld modSld sldOrd">
      <pc:chgData name="Elhadi Belghache" userId="25bd9855-c3c8-4fe0-90d6-09dac4ca243f" providerId="ADAL" clId="{6F6098CF-4D9F-4301-B86C-F9B8A0F0FB64}" dt="2022-03-03T14:33:03.838" v="8"/>
      <pc:docMkLst>
        <pc:docMk/>
      </pc:docMkLst>
      <pc:sldChg chg="modSp mod">
        <pc:chgData name="Elhadi Belghache" userId="25bd9855-c3c8-4fe0-90d6-09dac4ca243f" providerId="ADAL" clId="{6F6098CF-4D9F-4301-B86C-F9B8A0F0FB64}" dt="2022-03-03T14:32:05.343" v="4" actId="27636"/>
        <pc:sldMkLst>
          <pc:docMk/>
          <pc:sldMk cId="2768659440" sldId="256"/>
        </pc:sldMkLst>
        <pc:spChg chg="mod">
          <ac:chgData name="Elhadi Belghache" userId="25bd9855-c3c8-4fe0-90d6-09dac4ca243f" providerId="ADAL" clId="{6F6098CF-4D9F-4301-B86C-F9B8A0F0FB64}" dt="2022-03-03T14:32:05.343" v="4" actId="27636"/>
          <ac:spMkLst>
            <pc:docMk/>
            <pc:sldMk cId="2768659440" sldId="256"/>
            <ac:spMk id="3" creationId="{D2C7D867-35F0-4416-A874-46355FA1A488}"/>
          </ac:spMkLst>
        </pc:spChg>
      </pc:sldChg>
      <pc:sldChg chg="modSp mod">
        <pc:chgData name="Elhadi Belghache" userId="25bd9855-c3c8-4fe0-90d6-09dac4ca243f" providerId="ADAL" clId="{6F6098CF-4D9F-4301-B86C-F9B8A0F0FB64}" dt="2022-03-03T14:32:42.136" v="5"/>
        <pc:sldMkLst>
          <pc:docMk/>
          <pc:sldMk cId="2964921697" sldId="257"/>
        </pc:sldMkLst>
        <pc:spChg chg="mod">
          <ac:chgData name="Elhadi Belghache" userId="25bd9855-c3c8-4fe0-90d6-09dac4ca243f" providerId="ADAL" clId="{6F6098CF-4D9F-4301-B86C-F9B8A0F0FB64}" dt="2022-03-03T14:32:42.136" v="5"/>
          <ac:spMkLst>
            <pc:docMk/>
            <pc:sldMk cId="2964921697" sldId="257"/>
            <ac:spMk id="6" creationId="{F317138E-7D63-4FB3-A276-64F43BE70681}"/>
          </ac:spMkLst>
        </pc:spChg>
      </pc:sldChg>
      <pc:sldChg chg="ord">
        <pc:chgData name="Elhadi Belghache" userId="25bd9855-c3c8-4fe0-90d6-09dac4ca243f" providerId="ADAL" clId="{6F6098CF-4D9F-4301-B86C-F9B8A0F0FB64}" dt="2022-03-03T14:33:03.838" v="8"/>
        <pc:sldMkLst>
          <pc:docMk/>
          <pc:sldMk cId="538363295" sldId="259"/>
        </pc:sldMkLst>
      </pc:sldChg>
      <pc:sldChg chg="add">
        <pc:chgData name="Elhadi Belghache" userId="25bd9855-c3c8-4fe0-90d6-09dac4ca243f" providerId="ADAL" clId="{6F6098CF-4D9F-4301-B86C-F9B8A0F0FB64}" dt="2022-03-03T14:33:00.366" v="6"/>
        <pc:sldMkLst>
          <pc:docMk/>
          <pc:sldMk cId="4022417869" sldId="260"/>
        </pc:sldMkLst>
      </pc:sldChg>
      <pc:sldChg chg="add">
        <pc:chgData name="Elhadi Belghache" userId="25bd9855-c3c8-4fe0-90d6-09dac4ca243f" providerId="ADAL" clId="{6F6098CF-4D9F-4301-B86C-F9B8A0F0FB64}" dt="2022-03-03T14:33:00.366" v="6"/>
        <pc:sldMkLst>
          <pc:docMk/>
          <pc:sldMk cId="3851067448" sldId="261"/>
        </pc:sldMkLst>
      </pc:sldChg>
      <pc:sldChg chg="add">
        <pc:chgData name="Elhadi Belghache" userId="25bd9855-c3c8-4fe0-90d6-09dac4ca243f" providerId="ADAL" clId="{6F6098CF-4D9F-4301-B86C-F9B8A0F0FB64}" dt="2022-03-03T14:33:00.366" v="6"/>
        <pc:sldMkLst>
          <pc:docMk/>
          <pc:sldMk cId="2529200038" sldId="262"/>
        </pc:sldMkLst>
      </pc:sldChg>
    </pc:docChg>
  </pc:docChgLst>
  <pc:docChgLst>
    <pc:chgData name="Elhadi Belghache" userId="25bd9855-c3c8-4fe0-90d6-09dac4ca243f" providerId="ADAL" clId="{FD512EFE-FC25-4A79-B8FE-91FD2E4E9AEE}"/>
    <pc:docChg chg="undo redo custSel addSld delSld modSld sldOrd addSection modSection">
      <pc:chgData name="Elhadi Belghache" userId="25bd9855-c3c8-4fe0-90d6-09dac4ca243f" providerId="ADAL" clId="{FD512EFE-FC25-4A79-B8FE-91FD2E4E9AEE}" dt="2022-07-27T20:51:43.578" v="4437" actId="20577"/>
      <pc:docMkLst>
        <pc:docMk/>
      </pc:docMkLst>
      <pc:sldChg chg="modSp mod">
        <pc:chgData name="Elhadi Belghache" userId="25bd9855-c3c8-4fe0-90d6-09dac4ca243f" providerId="ADAL" clId="{FD512EFE-FC25-4A79-B8FE-91FD2E4E9AEE}" dt="2022-07-27T15:23:21.520" v="1854" actId="20577"/>
        <pc:sldMkLst>
          <pc:docMk/>
          <pc:sldMk cId="1536896425" sldId="258"/>
        </pc:sldMkLst>
        <pc:spChg chg="mod">
          <ac:chgData name="Elhadi Belghache" userId="25bd9855-c3c8-4fe0-90d6-09dac4ca243f" providerId="ADAL" clId="{FD512EFE-FC25-4A79-B8FE-91FD2E4E9AEE}" dt="2022-07-27T15:23:21.520" v="1854" actId="20577"/>
          <ac:spMkLst>
            <pc:docMk/>
            <pc:sldMk cId="1536896425" sldId="258"/>
            <ac:spMk id="5" creationId="{0DEECFA4-0101-4E2F-BC91-8586E01542D6}"/>
          </ac:spMkLst>
        </pc:spChg>
      </pc:sldChg>
      <pc:sldChg chg="modSp mod">
        <pc:chgData name="Elhadi Belghache" userId="25bd9855-c3c8-4fe0-90d6-09dac4ca243f" providerId="ADAL" clId="{FD512EFE-FC25-4A79-B8FE-91FD2E4E9AEE}" dt="2022-07-27T15:23:09.842" v="1846" actId="20577"/>
        <pc:sldMkLst>
          <pc:docMk/>
          <pc:sldMk cId="4022417869" sldId="260"/>
        </pc:sldMkLst>
        <pc:spChg chg="mod">
          <ac:chgData name="Elhadi Belghache" userId="25bd9855-c3c8-4fe0-90d6-09dac4ca243f" providerId="ADAL" clId="{FD512EFE-FC25-4A79-B8FE-91FD2E4E9AEE}" dt="2022-07-27T15:23:09.842" v="1846" actId="20577"/>
          <ac:spMkLst>
            <pc:docMk/>
            <pc:sldMk cId="4022417869" sldId="260"/>
            <ac:spMk id="6" creationId="{F317138E-7D63-4FB3-A276-64F43BE70681}"/>
          </ac:spMkLst>
        </pc:spChg>
      </pc:sldChg>
      <pc:sldChg chg="modSp mod">
        <pc:chgData name="Elhadi Belghache" userId="25bd9855-c3c8-4fe0-90d6-09dac4ca243f" providerId="ADAL" clId="{FD512EFE-FC25-4A79-B8FE-91FD2E4E9AEE}" dt="2022-07-27T08:21:28.130" v="203" actId="6549"/>
        <pc:sldMkLst>
          <pc:docMk/>
          <pc:sldMk cId="2529200038" sldId="262"/>
        </pc:sldMkLst>
        <pc:spChg chg="mod">
          <ac:chgData name="Elhadi Belghache" userId="25bd9855-c3c8-4fe0-90d6-09dac4ca243f" providerId="ADAL" clId="{FD512EFE-FC25-4A79-B8FE-91FD2E4E9AEE}" dt="2022-07-27T08:21:28.130" v="203" actId="6549"/>
          <ac:spMkLst>
            <pc:docMk/>
            <pc:sldMk cId="2529200038" sldId="262"/>
            <ac:spMk id="6" creationId="{F317138E-7D63-4FB3-A276-64F43BE70681}"/>
          </ac:spMkLst>
        </pc:spChg>
      </pc:sldChg>
      <pc:sldChg chg="modSp mod">
        <pc:chgData name="Elhadi Belghache" userId="25bd9855-c3c8-4fe0-90d6-09dac4ca243f" providerId="ADAL" clId="{FD512EFE-FC25-4A79-B8FE-91FD2E4E9AEE}" dt="2022-07-27T17:28:55.425" v="2680" actId="113"/>
        <pc:sldMkLst>
          <pc:docMk/>
          <pc:sldMk cId="2673650201" sldId="269"/>
        </pc:sldMkLst>
        <pc:spChg chg="mod">
          <ac:chgData name="Elhadi Belghache" userId="25bd9855-c3c8-4fe0-90d6-09dac4ca243f" providerId="ADAL" clId="{FD512EFE-FC25-4A79-B8FE-91FD2E4E9AEE}" dt="2022-07-27T17:28:24.141" v="2677" actId="115"/>
          <ac:spMkLst>
            <pc:docMk/>
            <pc:sldMk cId="2673650201" sldId="269"/>
            <ac:spMk id="5" creationId="{7D266EE9-11C1-4F1C-AAC0-09A6FB709CA3}"/>
          </ac:spMkLst>
        </pc:spChg>
        <pc:spChg chg="mod">
          <ac:chgData name="Elhadi Belghache" userId="25bd9855-c3c8-4fe0-90d6-09dac4ca243f" providerId="ADAL" clId="{FD512EFE-FC25-4A79-B8FE-91FD2E4E9AEE}" dt="2022-07-27T17:28:55.425" v="2680" actId="113"/>
          <ac:spMkLst>
            <pc:docMk/>
            <pc:sldMk cId="2673650201" sldId="269"/>
            <ac:spMk id="27" creationId="{E203F5FE-D74C-4A9C-B671-DD022EC809BB}"/>
          </ac:spMkLst>
        </pc:spChg>
        <pc:picChg chg="mod">
          <ac:chgData name="Elhadi Belghache" userId="25bd9855-c3c8-4fe0-90d6-09dac4ca243f" providerId="ADAL" clId="{FD512EFE-FC25-4A79-B8FE-91FD2E4E9AEE}" dt="2022-07-27T08:53:05.767" v="521" actId="1076"/>
          <ac:picMkLst>
            <pc:docMk/>
            <pc:sldMk cId="2673650201" sldId="269"/>
            <ac:picMk id="1026" creationId="{87E44232-B690-A5A8-8190-46876AFF69A7}"/>
          </ac:picMkLst>
        </pc:picChg>
      </pc:sldChg>
      <pc:sldChg chg="modSp mod">
        <pc:chgData name="Elhadi Belghache" userId="25bd9855-c3c8-4fe0-90d6-09dac4ca243f" providerId="ADAL" clId="{FD512EFE-FC25-4A79-B8FE-91FD2E4E9AEE}" dt="2022-07-27T08:26:58.824" v="314" actId="20577"/>
        <pc:sldMkLst>
          <pc:docMk/>
          <pc:sldMk cId="2154881766" sldId="293"/>
        </pc:sldMkLst>
        <pc:spChg chg="mod">
          <ac:chgData name="Elhadi Belghache" userId="25bd9855-c3c8-4fe0-90d6-09dac4ca243f" providerId="ADAL" clId="{FD512EFE-FC25-4A79-B8FE-91FD2E4E9AEE}" dt="2022-07-27T08:26:58.824" v="314" actId="20577"/>
          <ac:spMkLst>
            <pc:docMk/>
            <pc:sldMk cId="2154881766" sldId="293"/>
            <ac:spMk id="6" creationId="{F317138E-7D63-4FB3-A276-64F43BE70681}"/>
          </ac:spMkLst>
        </pc:spChg>
      </pc:sldChg>
      <pc:sldChg chg="addSp delSp modSp mod">
        <pc:chgData name="Elhadi Belghache" userId="25bd9855-c3c8-4fe0-90d6-09dac4ca243f" providerId="ADAL" clId="{FD512EFE-FC25-4A79-B8FE-91FD2E4E9AEE}" dt="2022-07-27T16:16:10.530" v="2026" actId="164"/>
        <pc:sldMkLst>
          <pc:docMk/>
          <pc:sldMk cId="2206325954" sldId="294"/>
        </pc:sldMkLst>
        <pc:spChg chg="mod">
          <ac:chgData name="Elhadi Belghache" userId="25bd9855-c3c8-4fe0-90d6-09dac4ca243f" providerId="ADAL" clId="{FD512EFE-FC25-4A79-B8FE-91FD2E4E9AEE}" dt="2022-07-27T08:22:34.872" v="234"/>
          <ac:spMkLst>
            <pc:docMk/>
            <pc:sldMk cId="2206325954" sldId="294"/>
            <ac:spMk id="18" creationId="{D4F0A2F5-323C-433E-96AB-609F5674BF9B}"/>
          </ac:spMkLst>
        </pc:spChg>
        <pc:spChg chg="mod">
          <ac:chgData name="Elhadi Belghache" userId="25bd9855-c3c8-4fe0-90d6-09dac4ca243f" providerId="ADAL" clId="{FD512EFE-FC25-4A79-B8FE-91FD2E4E9AEE}" dt="2022-07-27T14:10:25.343" v="1004"/>
          <ac:spMkLst>
            <pc:docMk/>
            <pc:sldMk cId="2206325954" sldId="294"/>
            <ac:spMk id="25" creationId="{8C038A82-02BC-0B9B-4F65-EC23D188E313}"/>
          </ac:spMkLst>
        </pc:spChg>
        <pc:spChg chg="mod">
          <ac:chgData name="Elhadi Belghache" userId="25bd9855-c3c8-4fe0-90d6-09dac4ca243f" providerId="ADAL" clId="{FD512EFE-FC25-4A79-B8FE-91FD2E4E9AEE}" dt="2022-07-27T14:10:25.343" v="1004"/>
          <ac:spMkLst>
            <pc:docMk/>
            <pc:sldMk cId="2206325954" sldId="294"/>
            <ac:spMk id="26" creationId="{F7750D3B-F7BB-EAF5-871F-085837BCA42F}"/>
          </ac:spMkLst>
        </pc:spChg>
        <pc:spChg chg="mod">
          <ac:chgData name="Elhadi Belghache" userId="25bd9855-c3c8-4fe0-90d6-09dac4ca243f" providerId="ADAL" clId="{FD512EFE-FC25-4A79-B8FE-91FD2E4E9AEE}" dt="2022-07-27T14:10:25.343" v="1004"/>
          <ac:spMkLst>
            <pc:docMk/>
            <pc:sldMk cId="2206325954" sldId="294"/>
            <ac:spMk id="28" creationId="{AF4FDAAD-AA8A-243D-85DC-AD7B8E95FEE8}"/>
          </ac:spMkLst>
        </pc:spChg>
        <pc:spChg chg="mod">
          <ac:chgData name="Elhadi Belghache" userId="25bd9855-c3c8-4fe0-90d6-09dac4ca243f" providerId="ADAL" clId="{FD512EFE-FC25-4A79-B8FE-91FD2E4E9AEE}" dt="2022-07-27T14:10:25.343" v="1004"/>
          <ac:spMkLst>
            <pc:docMk/>
            <pc:sldMk cId="2206325954" sldId="294"/>
            <ac:spMk id="30" creationId="{79351320-F562-CECA-B85C-C9B7D995A2D4}"/>
          </ac:spMkLst>
        </pc:spChg>
        <pc:spChg chg="mod">
          <ac:chgData name="Elhadi Belghache" userId="25bd9855-c3c8-4fe0-90d6-09dac4ca243f" providerId="ADAL" clId="{FD512EFE-FC25-4A79-B8FE-91FD2E4E9AEE}" dt="2022-07-27T14:10:25.343" v="1004"/>
          <ac:spMkLst>
            <pc:docMk/>
            <pc:sldMk cId="2206325954" sldId="294"/>
            <ac:spMk id="32" creationId="{8305D029-B870-77EC-43FD-846F21BD4D27}"/>
          </ac:spMkLst>
        </pc:spChg>
        <pc:spChg chg="mod">
          <ac:chgData name="Elhadi Belghache" userId="25bd9855-c3c8-4fe0-90d6-09dac4ca243f" providerId="ADAL" clId="{FD512EFE-FC25-4A79-B8FE-91FD2E4E9AEE}" dt="2022-07-27T14:10:25.343" v="1004"/>
          <ac:spMkLst>
            <pc:docMk/>
            <pc:sldMk cId="2206325954" sldId="294"/>
            <ac:spMk id="33" creationId="{BC94F6BC-3D41-22F4-2E50-11A9F3C95468}"/>
          </ac:spMkLst>
        </pc:spChg>
        <pc:spChg chg="mod">
          <ac:chgData name="Elhadi Belghache" userId="25bd9855-c3c8-4fe0-90d6-09dac4ca243f" providerId="ADAL" clId="{FD512EFE-FC25-4A79-B8FE-91FD2E4E9AEE}" dt="2022-07-27T14:10:25.343" v="1004"/>
          <ac:spMkLst>
            <pc:docMk/>
            <pc:sldMk cId="2206325954" sldId="294"/>
            <ac:spMk id="34" creationId="{00C1553E-4F02-6478-C168-4483C83D9777}"/>
          </ac:spMkLst>
        </pc:spChg>
        <pc:spChg chg="mod topLvl">
          <ac:chgData name="Elhadi Belghache" userId="25bd9855-c3c8-4fe0-90d6-09dac4ca243f" providerId="ADAL" clId="{FD512EFE-FC25-4A79-B8FE-91FD2E4E9AEE}" dt="2022-07-27T14:25:48.851" v="1219" actId="113"/>
          <ac:spMkLst>
            <pc:docMk/>
            <pc:sldMk cId="2206325954" sldId="294"/>
            <ac:spMk id="39" creationId="{A4B9D454-3946-4347-A950-618E0A3B6365}"/>
          </ac:spMkLst>
        </pc:spChg>
        <pc:spChg chg="mod topLvl">
          <ac:chgData name="Elhadi Belghache" userId="25bd9855-c3c8-4fe0-90d6-09dac4ca243f" providerId="ADAL" clId="{FD512EFE-FC25-4A79-B8FE-91FD2E4E9AEE}" dt="2022-07-27T14:22:27.452" v="1183" actId="164"/>
          <ac:spMkLst>
            <pc:docMk/>
            <pc:sldMk cId="2206325954" sldId="294"/>
            <ac:spMk id="40" creationId="{20B9DF1B-2060-616A-9FE9-19C903FB19B8}"/>
          </ac:spMkLst>
        </pc:spChg>
        <pc:spChg chg="mod topLvl">
          <ac:chgData name="Elhadi Belghache" userId="25bd9855-c3c8-4fe0-90d6-09dac4ca243f" providerId="ADAL" clId="{FD512EFE-FC25-4A79-B8FE-91FD2E4E9AEE}" dt="2022-07-27T14:25:48.851" v="1219" actId="113"/>
          <ac:spMkLst>
            <pc:docMk/>
            <pc:sldMk cId="2206325954" sldId="294"/>
            <ac:spMk id="41" creationId="{AF2E2CDC-B855-CE6C-8F06-742F3C9C75F3}"/>
          </ac:spMkLst>
        </pc:spChg>
        <pc:spChg chg="mod topLvl">
          <ac:chgData name="Elhadi Belghache" userId="25bd9855-c3c8-4fe0-90d6-09dac4ca243f" providerId="ADAL" clId="{FD512EFE-FC25-4A79-B8FE-91FD2E4E9AEE}" dt="2022-07-27T14:25:48.851" v="1219" actId="113"/>
          <ac:spMkLst>
            <pc:docMk/>
            <pc:sldMk cId="2206325954" sldId="294"/>
            <ac:spMk id="42" creationId="{B4B0C251-7465-6683-115E-7785F71DB45D}"/>
          </ac:spMkLst>
        </pc:spChg>
        <pc:spChg chg="add del mod topLvl">
          <ac:chgData name="Elhadi Belghache" userId="25bd9855-c3c8-4fe0-90d6-09dac4ca243f" providerId="ADAL" clId="{FD512EFE-FC25-4A79-B8FE-91FD2E4E9AEE}" dt="2022-07-27T14:25:48.851" v="1219" actId="113"/>
          <ac:spMkLst>
            <pc:docMk/>
            <pc:sldMk cId="2206325954" sldId="294"/>
            <ac:spMk id="43" creationId="{D5DFBF46-D4F5-DCC6-0A4F-C8E975D42695}"/>
          </ac:spMkLst>
        </pc:spChg>
        <pc:spChg chg="mod topLvl">
          <ac:chgData name="Elhadi Belghache" userId="25bd9855-c3c8-4fe0-90d6-09dac4ca243f" providerId="ADAL" clId="{FD512EFE-FC25-4A79-B8FE-91FD2E4E9AEE}" dt="2022-07-27T14:22:27.452" v="1183" actId="164"/>
          <ac:spMkLst>
            <pc:docMk/>
            <pc:sldMk cId="2206325954" sldId="294"/>
            <ac:spMk id="44" creationId="{66142544-B3C9-4CCE-A474-0130A44979D5}"/>
          </ac:spMkLst>
        </pc:spChg>
        <pc:spChg chg="mod topLvl">
          <ac:chgData name="Elhadi Belghache" userId="25bd9855-c3c8-4fe0-90d6-09dac4ca243f" providerId="ADAL" clId="{FD512EFE-FC25-4A79-B8FE-91FD2E4E9AEE}" dt="2022-07-27T14:25:48.851" v="1219" actId="113"/>
          <ac:spMkLst>
            <pc:docMk/>
            <pc:sldMk cId="2206325954" sldId="294"/>
            <ac:spMk id="45" creationId="{0CAF220E-3917-638F-72E4-F26C258E13BB}"/>
          </ac:spMkLst>
        </pc:spChg>
        <pc:spChg chg="add mod">
          <ac:chgData name="Elhadi Belghache" userId="25bd9855-c3c8-4fe0-90d6-09dac4ca243f" providerId="ADAL" clId="{FD512EFE-FC25-4A79-B8FE-91FD2E4E9AEE}" dt="2022-07-27T14:27:27.852" v="1224" actId="164"/>
          <ac:spMkLst>
            <pc:docMk/>
            <pc:sldMk cId="2206325954" sldId="294"/>
            <ac:spMk id="50" creationId="{D3E5385D-E4DB-9219-47C9-DEF87F33E35B}"/>
          </ac:spMkLst>
        </pc:spChg>
        <pc:spChg chg="add mod">
          <ac:chgData name="Elhadi Belghache" userId="25bd9855-c3c8-4fe0-90d6-09dac4ca243f" providerId="ADAL" clId="{FD512EFE-FC25-4A79-B8FE-91FD2E4E9AEE}" dt="2022-07-27T14:27:27.852" v="1224" actId="164"/>
          <ac:spMkLst>
            <pc:docMk/>
            <pc:sldMk cId="2206325954" sldId="294"/>
            <ac:spMk id="51" creationId="{3F6A44AE-240A-53A5-25A0-BB06AB8647AD}"/>
          </ac:spMkLst>
        </pc:spChg>
        <pc:spChg chg="add del mod">
          <ac:chgData name="Elhadi Belghache" userId="25bd9855-c3c8-4fe0-90d6-09dac4ca243f" providerId="ADAL" clId="{FD512EFE-FC25-4A79-B8FE-91FD2E4E9AEE}" dt="2022-07-27T14:34:09.564" v="1281" actId="478"/>
          <ac:spMkLst>
            <pc:docMk/>
            <pc:sldMk cId="2206325954" sldId="294"/>
            <ac:spMk id="62" creationId="{C23C451A-C0B8-5B87-C48A-64A2C4A3BEB1}"/>
          </ac:spMkLst>
        </pc:spChg>
        <pc:spChg chg="add mod">
          <ac:chgData name="Elhadi Belghache" userId="25bd9855-c3c8-4fe0-90d6-09dac4ca243f" providerId="ADAL" clId="{FD512EFE-FC25-4A79-B8FE-91FD2E4E9AEE}" dt="2022-07-27T14:28:35.886" v="1255"/>
          <ac:spMkLst>
            <pc:docMk/>
            <pc:sldMk cId="2206325954" sldId="294"/>
            <ac:spMk id="64" creationId="{7A876142-E5BB-4ABC-FA13-68AAAE6CB7FB}"/>
          </ac:spMkLst>
        </pc:spChg>
        <pc:spChg chg="add del mod">
          <ac:chgData name="Elhadi Belghache" userId="25bd9855-c3c8-4fe0-90d6-09dac4ca243f" providerId="ADAL" clId="{FD512EFE-FC25-4A79-B8FE-91FD2E4E9AEE}" dt="2022-07-27T14:34:14.915" v="1283" actId="478"/>
          <ac:spMkLst>
            <pc:docMk/>
            <pc:sldMk cId="2206325954" sldId="294"/>
            <ac:spMk id="65" creationId="{1416E6A3-5BAE-B08E-4B49-AB02B1ACBD6C}"/>
          </ac:spMkLst>
        </pc:spChg>
        <pc:spChg chg="add del">
          <ac:chgData name="Elhadi Belghache" userId="25bd9855-c3c8-4fe0-90d6-09dac4ca243f" providerId="ADAL" clId="{FD512EFE-FC25-4A79-B8FE-91FD2E4E9AEE}" dt="2022-07-27T14:33:02.508" v="1268" actId="22"/>
          <ac:spMkLst>
            <pc:docMk/>
            <pc:sldMk cId="2206325954" sldId="294"/>
            <ac:spMk id="67" creationId="{1497A719-9556-DA13-78A2-51E0FC8B6CAA}"/>
          </ac:spMkLst>
        </pc:spChg>
        <pc:spChg chg="add del">
          <ac:chgData name="Elhadi Belghache" userId="25bd9855-c3c8-4fe0-90d6-09dac4ca243f" providerId="ADAL" clId="{FD512EFE-FC25-4A79-B8FE-91FD2E4E9AEE}" dt="2022-07-27T14:34:12.524" v="1282" actId="478"/>
          <ac:spMkLst>
            <pc:docMk/>
            <pc:sldMk cId="2206325954" sldId="294"/>
            <ac:spMk id="69" creationId="{F3062069-5EC1-53F0-E197-C17DD02DCA22}"/>
          </ac:spMkLst>
        </pc:spChg>
        <pc:spChg chg="add mod">
          <ac:chgData name="Elhadi Belghache" userId="25bd9855-c3c8-4fe0-90d6-09dac4ca243f" providerId="ADAL" clId="{FD512EFE-FC25-4A79-B8FE-91FD2E4E9AEE}" dt="2022-07-27T14:48:24.786" v="1356" actId="164"/>
          <ac:spMkLst>
            <pc:docMk/>
            <pc:sldMk cId="2206325954" sldId="294"/>
            <ac:spMk id="71" creationId="{BCFDAE6D-24D8-1FDE-1255-965BA961A50E}"/>
          </ac:spMkLst>
        </pc:spChg>
        <pc:spChg chg="add del">
          <ac:chgData name="Elhadi Belghache" userId="25bd9855-c3c8-4fe0-90d6-09dac4ca243f" providerId="ADAL" clId="{FD512EFE-FC25-4A79-B8FE-91FD2E4E9AEE}" dt="2022-07-27T14:34:00.185" v="1277" actId="22"/>
          <ac:spMkLst>
            <pc:docMk/>
            <pc:sldMk cId="2206325954" sldId="294"/>
            <ac:spMk id="73" creationId="{4CDBF341-2E82-B1DD-272C-4A97637CE3A5}"/>
          </ac:spMkLst>
        </pc:spChg>
        <pc:spChg chg="add mod">
          <ac:chgData name="Elhadi Belghache" userId="25bd9855-c3c8-4fe0-90d6-09dac4ca243f" providerId="ADAL" clId="{FD512EFE-FC25-4A79-B8FE-91FD2E4E9AEE}" dt="2022-07-27T14:48:24.786" v="1356" actId="164"/>
          <ac:spMkLst>
            <pc:docMk/>
            <pc:sldMk cId="2206325954" sldId="294"/>
            <ac:spMk id="75" creationId="{03AD55C2-CD08-2C12-4B5E-8913B992B725}"/>
          </ac:spMkLst>
        </pc:spChg>
        <pc:spChg chg="add del mod">
          <ac:chgData name="Elhadi Belghache" userId="25bd9855-c3c8-4fe0-90d6-09dac4ca243f" providerId="ADAL" clId="{FD512EFE-FC25-4A79-B8FE-91FD2E4E9AEE}" dt="2022-07-27T14:38:52.084" v="1301" actId="478"/>
          <ac:spMkLst>
            <pc:docMk/>
            <pc:sldMk cId="2206325954" sldId="294"/>
            <ac:spMk id="77" creationId="{16173240-A83F-F48C-222B-A3854659847E}"/>
          </ac:spMkLst>
        </pc:spChg>
        <pc:spChg chg="add del">
          <ac:chgData name="Elhadi Belghache" userId="25bd9855-c3c8-4fe0-90d6-09dac4ca243f" providerId="ADAL" clId="{FD512EFE-FC25-4A79-B8FE-91FD2E4E9AEE}" dt="2022-07-27T14:37:50.433" v="1296" actId="22"/>
          <ac:spMkLst>
            <pc:docMk/>
            <pc:sldMk cId="2206325954" sldId="294"/>
            <ac:spMk id="79" creationId="{A1F3E0D5-CF4A-3983-A52A-46E7F0654FB1}"/>
          </ac:spMkLst>
        </pc:spChg>
        <pc:spChg chg="add del mod">
          <ac:chgData name="Elhadi Belghache" userId="25bd9855-c3c8-4fe0-90d6-09dac4ca243f" providerId="ADAL" clId="{FD512EFE-FC25-4A79-B8FE-91FD2E4E9AEE}" dt="2022-07-27T14:38:47.549" v="1299" actId="478"/>
          <ac:spMkLst>
            <pc:docMk/>
            <pc:sldMk cId="2206325954" sldId="294"/>
            <ac:spMk id="81" creationId="{1DB92CDA-88ED-0414-CC37-448BCDA882E1}"/>
          </ac:spMkLst>
        </pc:spChg>
        <pc:spChg chg="add mod">
          <ac:chgData name="Elhadi Belghache" userId="25bd9855-c3c8-4fe0-90d6-09dac4ca243f" providerId="ADAL" clId="{FD512EFE-FC25-4A79-B8FE-91FD2E4E9AEE}" dt="2022-07-27T14:39:56.110" v="1309" actId="164"/>
          <ac:spMkLst>
            <pc:docMk/>
            <pc:sldMk cId="2206325954" sldId="294"/>
            <ac:spMk id="82" creationId="{F5993DFA-B55B-29B6-39B8-831E14C80013}"/>
          </ac:spMkLst>
        </pc:spChg>
        <pc:spChg chg="add mod">
          <ac:chgData name="Elhadi Belghache" userId="25bd9855-c3c8-4fe0-90d6-09dac4ca243f" providerId="ADAL" clId="{FD512EFE-FC25-4A79-B8FE-91FD2E4E9AEE}" dt="2022-07-27T14:39:56.110" v="1309" actId="164"/>
          <ac:spMkLst>
            <pc:docMk/>
            <pc:sldMk cId="2206325954" sldId="294"/>
            <ac:spMk id="83" creationId="{34C6FE36-109C-00EA-DE72-E10A7337D1FB}"/>
          </ac:spMkLst>
        </pc:spChg>
        <pc:spChg chg="add mod">
          <ac:chgData name="Elhadi Belghache" userId="25bd9855-c3c8-4fe0-90d6-09dac4ca243f" providerId="ADAL" clId="{FD512EFE-FC25-4A79-B8FE-91FD2E4E9AEE}" dt="2022-07-27T14:50:31.706" v="1422" actId="164"/>
          <ac:spMkLst>
            <pc:docMk/>
            <pc:sldMk cId="2206325954" sldId="294"/>
            <ac:spMk id="94" creationId="{59C9C9CA-A5DD-9825-D0B6-F9C86212D306}"/>
          </ac:spMkLst>
        </pc:spChg>
        <pc:spChg chg="add mod">
          <ac:chgData name="Elhadi Belghache" userId="25bd9855-c3c8-4fe0-90d6-09dac4ca243f" providerId="ADAL" clId="{FD512EFE-FC25-4A79-B8FE-91FD2E4E9AEE}" dt="2022-07-27T14:50:38.459" v="1423" actId="164"/>
          <ac:spMkLst>
            <pc:docMk/>
            <pc:sldMk cId="2206325954" sldId="294"/>
            <ac:spMk id="95" creationId="{DDF33B75-7CFF-4D28-AFE7-5ED3CE465047}"/>
          </ac:spMkLst>
        </pc:spChg>
        <pc:grpChg chg="del">
          <ac:chgData name="Elhadi Belghache" userId="25bd9855-c3c8-4fe0-90d6-09dac4ca243f" providerId="ADAL" clId="{FD512EFE-FC25-4A79-B8FE-91FD2E4E9AEE}" dt="2022-07-27T14:09:14.196" v="1001" actId="478"/>
          <ac:grpSpMkLst>
            <pc:docMk/>
            <pc:sldMk cId="2206325954" sldId="294"/>
            <ac:grpSpMk id="4" creationId="{1569DF50-D78E-2D0B-E81F-9DFCD0ED4240}"/>
          </ac:grpSpMkLst>
        </pc:grpChg>
        <pc:grpChg chg="del">
          <ac:chgData name="Elhadi Belghache" userId="25bd9855-c3c8-4fe0-90d6-09dac4ca243f" providerId="ADAL" clId="{FD512EFE-FC25-4A79-B8FE-91FD2E4E9AEE}" dt="2022-07-27T14:09:18.763" v="1003" actId="478"/>
          <ac:grpSpMkLst>
            <pc:docMk/>
            <pc:sldMk cId="2206325954" sldId="294"/>
            <ac:grpSpMk id="8" creationId="{21F510D2-DE5D-1A45-3C9D-2ADBD98F0404}"/>
          </ac:grpSpMkLst>
        </pc:grpChg>
        <pc:grpChg chg="add mod">
          <ac:chgData name="Elhadi Belghache" userId="25bd9855-c3c8-4fe0-90d6-09dac4ca243f" providerId="ADAL" clId="{FD512EFE-FC25-4A79-B8FE-91FD2E4E9AEE}" dt="2022-07-27T14:11:31.458" v="1009" actId="164"/>
          <ac:grpSpMkLst>
            <pc:docMk/>
            <pc:sldMk cId="2206325954" sldId="294"/>
            <ac:grpSpMk id="9" creationId="{1222FCEC-55D7-51F3-62F3-B115F87AF56B}"/>
          </ac:grpSpMkLst>
        </pc:grpChg>
        <pc:grpChg chg="del">
          <ac:chgData name="Elhadi Belghache" userId="25bd9855-c3c8-4fe0-90d6-09dac4ca243f" providerId="ADAL" clId="{FD512EFE-FC25-4A79-B8FE-91FD2E4E9AEE}" dt="2022-07-27T14:09:09.570" v="1000" actId="478"/>
          <ac:grpSpMkLst>
            <pc:docMk/>
            <pc:sldMk cId="2206325954" sldId="294"/>
            <ac:grpSpMk id="13" creationId="{E7ADD310-AE27-BE9A-AA28-F223E0721409}"/>
          </ac:grpSpMkLst>
        </pc:grpChg>
        <pc:grpChg chg="del">
          <ac:chgData name="Elhadi Belghache" userId="25bd9855-c3c8-4fe0-90d6-09dac4ca243f" providerId="ADAL" clId="{FD512EFE-FC25-4A79-B8FE-91FD2E4E9AEE}" dt="2022-07-27T14:09:16.219" v="1002" actId="478"/>
          <ac:grpSpMkLst>
            <pc:docMk/>
            <pc:sldMk cId="2206325954" sldId="294"/>
            <ac:grpSpMk id="15" creationId="{392AB902-A2BE-8EAD-179B-3AB8CE8524A7}"/>
          </ac:grpSpMkLst>
        </pc:grpChg>
        <pc:grpChg chg="add del mod">
          <ac:chgData name="Elhadi Belghache" userId="25bd9855-c3c8-4fe0-90d6-09dac4ca243f" providerId="ADAL" clId="{FD512EFE-FC25-4A79-B8FE-91FD2E4E9AEE}" dt="2022-07-27T14:10:30.246" v="1005" actId="478"/>
          <ac:grpSpMkLst>
            <pc:docMk/>
            <pc:sldMk cId="2206325954" sldId="294"/>
            <ac:grpSpMk id="23" creationId="{FD87901C-C238-E98E-9E80-B925893C0E98}"/>
          </ac:grpSpMkLst>
        </pc:grpChg>
        <pc:grpChg chg="add del mod">
          <ac:chgData name="Elhadi Belghache" userId="25bd9855-c3c8-4fe0-90d6-09dac4ca243f" providerId="ADAL" clId="{FD512EFE-FC25-4A79-B8FE-91FD2E4E9AEE}" dt="2022-07-27T14:19:10.492" v="1077" actId="165"/>
          <ac:grpSpMkLst>
            <pc:docMk/>
            <pc:sldMk cId="2206325954" sldId="294"/>
            <ac:grpSpMk id="38" creationId="{DDAF5100-F727-036A-AAA2-8852FE5B0815}"/>
          </ac:grpSpMkLst>
        </pc:grpChg>
        <pc:grpChg chg="add mod">
          <ac:chgData name="Elhadi Belghache" userId="25bd9855-c3c8-4fe0-90d6-09dac4ca243f" providerId="ADAL" clId="{FD512EFE-FC25-4A79-B8FE-91FD2E4E9AEE}" dt="2022-07-27T14:27:27.852" v="1224" actId="164"/>
          <ac:grpSpMkLst>
            <pc:docMk/>
            <pc:sldMk cId="2206325954" sldId="294"/>
            <ac:grpSpMk id="49" creationId="{C1A6CB6B-17FF-9F49-0C60-69AD17E79C65}"/>
          </ac:grpSpMkLst>
        </pc:grpChg>
        <pc:grpChg chg="add mod">
          <ac:chgData name="Elhadi Belghache" userId="25bd9855-c3c8-4fe0-90d6-09dac4ca243f" providerId="ADAL" clId="{FD512EFE-FC25-4A79-B8FE-91FD2E4E9AEE}" dt="2022-07-27T14:50:31.706" v="1422" actId="164"/>
          <ac:grpSpMkLst>
            <pc:docMk/>
            <pc:sldMk cId="2206325954" sldId="294"/>
            <ac:grpSpMk id="63" creationId="{5BCBFF68-FDB5-0BDB-6C6D-E931FC749DCB}"/>
          </ac:grpSpMkLst>
        </pc:grpChg>
        <pc:grpChg chg="add mod">
          <ac:chgData name="Elhadi Belghache" userId="25bd9855-c3c8-4fe0-90d6-09dac4ca243f" providerId="ADAL" clId="{FD512EFE-FC25-4A79-B8FE-91FD2E4E9AEE}" dt="2022-07-27T14:48:24.786" v="1356" actId="164"/>
          <ac:grpSpMkLst>
            <pc:docMk/>
            <pc:sldMk cId="2206325954" sldId="294"/>
            <ac:grpSpMk id="84" creationId="{D3CC16BA-971E-9851-9E9C-9D472A3F5D69}"/>
          </ac:grpSpMkLst>
        </pc:grpChg>
        <pc:grpChg chg="add mod">
          <ac:chgData name="Elhadi Belghache" userId="25bd9855-c3c8-4fe0-90d6-09dac4ca243f" providerId="ADAL" clId="{FD512EFE-FC25-4A79-B8FE-91FD2E4E9AEE}" dt="2022-07-27T14:50:38.459" v="1423" actId="164"/>
          <ac:grpSpMkLst>
            <pc:docMk/>
            <pc:sldMk cId="2206325954" sldId="294"/>
            <ac:grpSpMk id="93" creationId="{6CF534D5-287F-F1AA-612B-555C60DE4DC5}"/>
          </ac:grpSpMkLst>
        </pc:grpChg>
        <pc:grpChg chg="add mod">
          <ac:chgData name="Elhadi Belghache" userId="25bd9855-c3c8-4fe0-90d6-09dac4ca243f" providerId="ADAL" clId="{FD512EFE-FC25-4A79-B8FE-91FD2E4E9AEE}" dt="2022-07-27T15:17:33.559" v="1744" actId="1035"/>
          <ac:grpSpMkLst>
            <pc:docMk/>
            <pc:sldMk cId="2206325954" sldId="294"/>
            <ac:grpSpMk id="96" creationId="{A5687746-BFD5-2AA3-0111-A1F25514BFB2}"/>
          </ac:grpSpMkLst>
        </pc:grpChg>
        <pc:grpChg chg="add mod">
          <ac:chgData name="Elhadi Belghache" userId="25bd9855-c3c8-4fe0-90d6-09dac4ca243f" providerId="ADAL" clId="{FD512EFE-FC25-4A79-B8FE-91FD2E4E9AEE}" dt="2022-07-27T16:16:10.530" v="2026" actId="164"/>
          <ac:grpSpMkLst>
            <pc:docMk/>
            <pc:sldMk cId="2206325954" sldId="294"/>
            <ac:grpSpMk id="97" creationId="{977E4EA8-83CD-47FB-26D6-740156DEDFE7}"/>
          </ac:grpSpMkLst>
        </pc:grpChg>
        <pc:grpChg chg="add mod">
          <ac:chgData name="Elhadi Belghache" userId="25bd9855-c3c8-4fe0-90d6-09dac4ca243f" providerId="ADAL" clId="{FD512EFE-FC25-4A79-B8FE-91FD2E4E9AEE}" dt="2022-07-27T16:16:10.530" v="2026" actId="164"/>
          <ac:grpSpMkLst>
            <pc:docMk/>
            <pc:sldMk cId="2206325954" sldId="294"/>
            <ac:grpSpMk id="98" creationId="{3FF4420C-D0FE-5D16-89CD-32164B0F4054}"/>
          </ac:grpSpMkLst>
        </pc:grpChg>
        <pc:cxnChg chg="add mod">
          <ac:chgData name="Elhadi Belghache" userId="25bd9855-c3c8-4fe0-90d6-09dac4ca243f" providerId="ADAL" clId="{FD512EFE-FC25-4A79-B8FE-91FD2E4E9AEE}" dt="2022-07-27T14:22:27.452" v="1183" actId="164"/>
          <ac:cxnSpMkLst>
            <pc:docMk/>
            <pc:sldMk cId="2206325954" sldId="294"/>
            <ac:cxnSpMk id="35" creationId="{93E40564-307F-853F-7241-9A845F336AEE}"/>
          </ac:cxnSpMkLst>
        </pc:cxnChg>
        <pc:cxnChg chg="add del mod">
          <ac:chgData name="Elhadi Belghache" userId="25bd9855-c3c8-4fe0-90d6-09dac4ca243f" providerId="ADAL" clId="{FD512EFE-FC25-4A79-B8FE-91FD2E4E9AEE}" dt="2022-07-27T14:22:27.452" v="1183" actId="164"/>
          <ac:cxnSpMkLst>
            <pc:docMk/>
            <pc:sldMk cId="2206325954" sldId="294"/>
            <ac:cxnSpMk id="36" creationId="{E464477C-D3EF-FB38-96A9-AA6AE93E19AF}"/>
          </ac:cxnSpMkLst>
        </pc:cxnChg>
        <pc:cxnChg chg="add mod">
          <ac:chgData name="Elhadi Belghache" userId="25bd9855-c3c8-4fe0-90d6-09dac4ca243f" providerId="ADAL" clId="{FD512EFE-FC25-4A79-B8FE-91FD2E4E9AEE}" dt="2022-07-27T14:22:27.452" v="1183" actId="164"/>
          <ac:cxnSpMkLst>
            <pc:docMk/>
            <pc:sldMk cId="2206325954" sldId="294"/>
            <ac:cxnSpMk id="37" creationId="{1417A8C0-3A66-A66A-24CB-FA0CA8A7F1A5}"/>
          </ac:cxnSpMkLst>
        </pc:cxnChg>
        <pc:cxnChg chg="add mod">
          <ac:chgData name="Elhadi Belghache" userId="25bd9855-c3c8-4fe0-90d6-09dac4ca243f" providerId="ADAL" clId="{FD512EFE-FC25-4A79-B8FE-91FD2E4E9AEE}" dt="2022-07-27T14:22:27.452" v="1183" actId="164"/>
          <ac:cxnSpMkLst>
            <pc:docMk/>
            <pc:sldMk cId="2206325954" sldId="294"/>
            <ac:cxnSpMk id="46" creationId="{CD910563-E107-9724-2E3F-175895DB2F4D}"/>
          </ac:cxnSpMkLst>
        </pc:cxnChg>
        <pc:cxnChg chg="add mod">
          <ac:chgData name="Elhadi Belghache" userId="25bd9855-c3c8-4fe0-90d6-09dac4ca243f" providerId="ADAL" clId="{FD512EFE-FC25-4A79-B8FE-91FD2E4E9AEE}" dt="2022-07-27T14:27:27.852" v="1224" actId="164"/>
          <ac:cxnSpMkLst>
            <pc:docMk/>
            <pc:sldMk cId="2206325954" sldId="294"/>
            <ac:cxnSpMk id="52" creationId="{A81D14A3-03EF-051B-E479-62B8F171FA6D}"/>
          </ac:cxnSpMkLst>
        </pc:cxnChg>
        <pc:cxnChg chg="add mod">
          <ac:chgData name="Elhadi Belghache" userId="25bd9855-c3c8-4fe0-90d6-09dac4ca243f" providerId="ADAL" clId="{FD512EFE-FC25-4A79-B8FE-91FD2E4E9AEE}" dt="2022-07-27T14:27:27.852" v="1224" actId="164"/>
          <ac:cxnSpMkLst>
            <pc:docMk/>
            <pc:sldMk cId="2206325954" sldId="294"/>
            <ac:cxnSpMk id="56" creationId="{C4ADCDFC-B184-5A28-F9D7-3C0F45401A52}"/>
          </ac:cxnSpMkLst>
        </pc:cxnChg>
        <pc:cxnChg chg="add mod">
          <ac:chgData name="Elhadi Belghache" userId="25bd9855-c3c8-4fe0-90d6-09dac4ca243f" providerId="ADAL" clId="{FD512EFE-FC25-4A79-B8FE-91FD2E4E9AEE}" dt="2022-07-27T16:16:10.530" v="2026" actId="164"/>
          <ac:cxnSpMkLst>
            <pc:docMk/>
            <pc:sldMk cId="2206325954" sldId="294"/>
            <ac:cxnSpMk id="85" creationId="{B68E39BC-0AC9-C248-5E2C-0894C000CB58}"/>
          </ac:cxnSpMkLst>
        </pc:cxnChg>
        <pc:cxnChg chg="add mod">
          <ac:chgData name="Elhadi Belghache" userId="25bd9855-c3c8-4fe0-90d6-09dac4ca243f" providerId="ADAL" clId="{FD512EFE-FC25-4A79-B8FE-91FD2E4E9AEE}" dt="2022-07-27T16:16:10.530" v="2026" actId="164"/>
          <ac:cxnSpMkLst>
            <pc:docMk/>
            <pc:sldMk cId="2206325954" sldId="294"/>
            <ac:cxnSpMk id="88" creationId="{4509A926-3E53-2C25-D865-ED46F2968390}"/>
          </ac:cxnSpMkLst>
        </pc:cxnChg>
      </pc:sldChg>
      <pc:sldChg chg="addSp delSp modSp mod">
        <pc:chgData name="Elhadi Belghache" userId="25bd9855-c3c8-4fe0-90d6-09dac4ca243f" providerId="ADAL" clId="{FD512EFE-FC25-4A79-B8FE-91FD2E4E9AEE}" dt="2022-07-27T20:51:43.578" v="4437" actId="20577"/>
        <pc:sldMkLst>
          <pc:docMk/>
          <pc:sldMk cId="3402286391" sldId="301"/>
        </pc:sldMkLst>
        <pc:spChg chg="del">
          <ac:chgData name="Elhadi Belghache" userId="25bd9855-c3c8-4fe0-90d6-09dac4ca243f" providerId="ADAL" clId="{FD512EFE-FC25-4A79-B8FE-91FD2E4E9AEE}" dt="2022-07-27T19:22:33.653" v="3704" actId="478"/>
          <ac:spMkLst>
            <pc:docMk/>
            <pc:sldMk cId="3402286391" sldId="301"/>
            <ac:spMk id="2" creationId="{D6720910-389A-44AC-B829-F007D1C4E8FD}"/>
          </ac:spMkLst>
        </pc:spChg>
        <pc:spChg chg="add del">
          <ac:chgData name="Elhadi Belghache" userId="25bd9855-c3c8-4fe0-90d6-09dac4ca243f" providerId="ADAL" clId="{FD512EFE-FC25-4A79-B8FE-91FD2E4E9AEE}" dt="2022-07-27T19:13:35.698" v="3473"/>
          <ac:spMkLst>
            <pc:docMk/>
            <pc:sldMk cId="3402286391" sldId="301"/>
            <ac:spMk id="3" creationId="{E3C861C4-F35B-10CB-25BC-A5A4140AA66F}"/>
          </ac:spMkLst>
        </pc:spChg>
        <pc:spChg chg="mod">
          <ac:chgData name="Elhadi Belghache" userId="25bd9855-c3c8-4fe0-90d6-09dac4ca243f" providerId="ADAL" clId="{FD512EFE-FC25-4A79-B8FE-91FD2E4E9AEE}" dt="2022-07-27T19:04:08.623" v="3169" actId="20577"/>
          <ac:spMkLst>
            <pc:docMk/>
            <pc:sldMk cId="3402286391" sldId="301"/>
            <ac:spMk id="4" creationId="{566EEFCD-CFC8-4B50-BCAC-17E73DAA2F67}"/>
          </ac:spMkLst>
        </pc:spChg>
        <pc:spChg chg="add del mod">
          <ac:chgData name="Elhadi Belghache" userId="25bd9855-c3c8-4fe0-90d6-09dac4ca243f" providerId="ADAL" clId="{FD512EFE-FC25-4A79-B8FE-91FD2E4E9AEE}" dt="2022-07-27T19:13:46.364" v="3476" actId="478"/>
          <ac:spMkLst>
            <pc:docMk/>
            <pc:sldMk cId="3402286391" sldId="301"/>
            <ac:spMk id="5" creationId="{F1B94FFD-5150-A274-D1DC-2B0ABB3D8280}"/>
          </ac:spMkLst>
        </pc:spChg>
        <pc:spChg chg="add mod">
          <ac:chgData name="Elhadi Belghache" userId="25bd9855-c3c8-4fe0-90d6-09dac4ca243f" providerId="ADAL" clId="{FD512EFE-FC25-4A79-B8FE-91FD2E4E9AEE}" dt="2022-07-27T20:49:45.298" v="4431" actId="20577"/>
          <ac:spMkLst>
            <pc:docMk/>
            <pc:sldMk cId="3402286391" sldId="301"/>
            <ac:spMk id="8" creationId="{0A8B92A6-791D-7C10-ABAE-1C20FD09D3B3}"/>
          </ac:spMkLst>
        </pc:spChg>
        <pc:spChg chg="mod">
          <ac:chgData name="Elhadi Belghache" userId="25bd9855-c3c8-4fe0-90d6-09dac4ca243f" providerId="ADAL" clId="{FD512EFE-FC25-4A79-B8FE-91FD2E4E9AEE}" dt="2022-07-27T20:51:43.578" v="4437" actId="20577"/>
          <ac:spMkLst>
            <pc:docMk/>
            <pc:sldMk cId="3402286391" sldId="301"/>
            <ac:spMk id="11" creationId="{DFC45420-5D18-40F4-AB7B-FB3875FCA4DF}"/>
          </ac:spMkLst>
        </pc:spChg>
      </pc:sldChg>
      <pc:sldChg chg="addSp delSp modSp mod">
        <pc:chgData name="Elhadi Belghache" userId="25bd9855-c3c8-4fe0-90d6-09dac4ca243f" providerId="ADAL" clId="{FD512EFE-FC25-4A79-B8FE-91FD2E4E9AEE}" dt="2022-07-27T14:42:48.129" v="1338" actId="20577"/>
        <pc:sldMkLst>
          <pc:docMk/>
          <pc:sldMk cId="1327500509" sldId="314"/>
        </pc:sldMkLst>
        <pc:spChg chg="mod">
          <ac:chgData name="Elhadi Belghache" userId="25bd9855-c3c8-4fe0-90d6-09dac4ca243f" providerId="ADAL" clId="{FD512EFE-FC25-4A79-B8FE-91FD2E4E9AEE}" dt="2022-07-27T09:17:16.521" v="862" actId="6549"/>
          <ac:spMkLst>
            <pc:docMk/>
            <pc:sldMk cId="1327500509" sldId="314"/>
            <ac:spMk id="2" creationId="{0E1A6991-8E7C-5A45-E754-40800EA9969C}"/>
          </ac:spMkLst>
        </pc:spChg>
        <pc:spChg chg="mod">
          <ac:chgData name="Elhadi Belghache" userId="25bd9855-c3c8-4fe0-90d6-09dac4ca243f" providerId="ADAL" clId="{FD512EFE-FC25-4A79-B8FE-91FD2E4E9AEE}" dt="2022-07-27T09:22:48.353" v="911" actId="1076"/>
          <ac:spMkLst>
            <pc:docMk/>
            <pc:sldMk cId="1327500509" sldId="314"/>
            <ac:spMk id="24" creationId="{7FC82BC9-39C4-5752-8BE5-D00107BA9FD8}"/>
          </ac:spMkLst>
        </pc:spChg>
        <pc:spChg chg="add mod">
          <ac:chgData name="Elhadi Belghache" userId="25bd9855-c3c8-4fe0-90d6-09dac4ca243f" providerId="ADAL" clId="{FD512EFE-FC25-4A79-B8FE-91FD2E4E9AEE}" dt="2022-07-27T14:42:48.129" v="1338" actId="20577"/>
          <ac:spMkLst>
            <pc:docMk/>
            <pc:sldMk cId="1327500509" sldId="314"/>
            <ac:spMk id="27" creationId="{5557D11C-A965-E4F5-074E-70AE2CD73D10}"/>
          </ac:spMkLst>
        </pc:spChg>
        <pc:spChg chg="add mod">
          <ac:chgData name="Elhadi Belghache" userId="25bd9855-c3c8-4fe0-90d6-09dac4ca243f" providerId="ADAL" clId="{FD512EFE-FC25-4A79-B8FE-91FD2E4E9AEE}" dt="2022-07-27T09:22:07.827" v="905" actId="164"/>
          <ac:spMkLst>
            <pc:docMk/>
            <pc:sldMk cId="1327500509" sldId="314"/>
            <ac:spMk id="31" creationId="{75084F36-6812-0F53-4889-36F0F3D404A4}"/>
          </ac:spMkLst>
        </pc:spChg>
        <pc:spChg chg="add mod">
          <ac:chgData name="Elhadi Belghache" userId="25bd9855-c3c8-4fe0-90d6-09dac4ca243f" providerId="ADAL" clId="{FD512EFE-FC25-4A79-B8FE-91FD2E4E9AEE}" dt="2022-07-27T09:22:11.530" v="907" actId="571"/>
          <ac:spMkLst>
            <pc:docMk/>
            <pc:sldMk cId="1327500509" sldId="314"/>
            <ac:spMk id="33" creationId="{58F88B4B-E4E7-E974-143B-0A0798C8FEB1}"/>
          </ac:spMkLst>
        </pc:spChg>
        <pc:spChg chg="add mod ord">
          <ac:chgData name="Elhadi Belghache" userId="25bd9855-c3c8-4fe0-90d6-09dac4ca243f" providerId="ADAL" clId="{FD512EFE-FC25-4A79-B8FE-91FD2E4E9AEE}" dt="2022-07-27T09:25:26.311" v="920" actId="164"/>
          <ac:spMkLst>
            <pc:docMk/>
            <pc:sldMk cId="1327500509" sldId="314"/>
            <ac:spMk id="34" creationId="{6F24A66A-AC9B-009F-AEC8-AAF88EF38E9F}"/>
          </ac:spMkLst>
        </pc:spChg>
        <pc:spChg chg="add mod">
          <ac:chgData name="Elhadi Belghache" userId="25bd9855-c3c8-4fe0-90d6-09dac4ca243f" providerId="ADAL" clId="{FD512EFE-FC25-4A79-B8FE-91FD2E4E9AEE}" dt="2022-07-27T09:30:47.479" v="999" actId="115"/>
          <ac:spMkLst>
            <pc:docMk/>
            <pc:sldMk cId="1327500509" sldId="314"/>
            <ac:spMk id="35" creationId="{92CFAA46-E3C9-59CB-845D-5B9EC7719FC4}"/>
          </ac:spMkLst>
        </pc:spChg>
        <pc:grpChg chg="del mod">
          <ac:chgData name="Elhadi Belghache" userId="25bd9855-c3c8-4fe0-90d6-09dac4ca243f" providerId="ADAL" clId="{FD512EFE-FC25-4A79-B8FE-91FD2E4E9AEE}" dt="2022-07-27T09:05:33.675" v="786" actId="478"/>
          <ac:grpSpMkLst>
            <pc:docMk/>
            <pc:sldMk cId="1327500509" sldId="314"/>
            <ac:grpSpMk id="3" creationId="{065847CD-AC64-3FE7-5B83-2386536EAF27}"/>
          </ac:grpSpMkLst>
        </pc:grpChg>
        <pc:grpChg chg="add mod">
          <ac:chgData name="Elhadi Belghache" userId="25bd9855-c3c8-4fe0-90d6-09dac4ca243f" providerId="ADAL" clId="{FD512EFE-FC25-4A79-B8FE-91FD2E4E9AEE}" dt="2022-07-27T09:22:07.827" v="905" actId="164"/>
          <ac:grpSpMkLst>
            <pc:docMk/>
            <pc:sldMk cId="1327500509" sldId="314"/>
            <ac:grpSpMk id="17" creationId="{D7617881-83EB-92A6-CC66-97DC66D63EFA}"/>
          </ac:grpSpMkLst>
        </pc:grpChg>
        <pc:grpChg chg="add mod">
          <ac:chgData name="Elhadi Belghache" userId="25bd9855-c3c8-4fe0-90d6-09dac4ca243f" providerId="ADAL" clId="{FD512EFE-FC25-4A79-B8FE-91FD2E4E9AEE}" dt="2022-07-27T09:22:15.958" v="908" actId="164"/>
          <ac:grpSpMkLst>
            <pc:docMk/>
            <pc:sldMk cId="1327500509" sldId="314"/>
            <ac:grpSpMk id="19" creationId="{5530C9EF-A41A-3074-B97B-F0418B42C269}"/>
          </ac:grpSpMkLst>
        </pc:grpChg>
        <pc:grpChg chg="add mod">
          <ac:chgData name="Elhadi Belghache" userId="25bd9855-c3c8-4fe0-90d6-09dac4ca243f" providerId="ADAL" clId="{FD512EFE-FC25-4A79-B8FE-91FD2E4E9AEE}" dt="2022-07-27T09:25:26.311" v="920" actId="164"/>
          <ac:grpSpMkLst>
            <pc:docMk/>
            <pc:sldMk cId="1327500509" sldId="314"/>
            <ac:grpSpMk id="21" creationId="{F91CD4E4-FD2B-194F-AFF3-ECAB49B2A182}"/>
          </ac:grpSpMkLst>
        </pc:grpChg>
        <pc:grpChg chg="del mod">
          <ac:chgData name="Elhadi Belghache" userId="25bd9855-c3c8-4fe0-90d6-09dac4ca243f" providerId="ADAL" clId="{FD512EFE-FC25-4A79-B8FE-91FD2E4E9AEE}" dt="2022-07-27T09:05:37.779" v="789" actId="478"/>
          <ac:grpSpMkLst>
            <pc:docMk/>
            <pc:sldMk cId="1327500509" sldId="314"/>
            <ac:grpSpMk id="23" creationId="{92DB2AD5-1457-4616-EC3E-EE747986444D}"/>
          </ac:grpSpMkLst>
        </pc:grpChg>
        <pc:grpChg chg="del">
          <ac:chgData name="Elhadi Belghache" userId="25bd9855-c3c8-4fe0-90d6-09dac4ca243f" providerId="ADAL" clId="{FD512EFE-FC25-4A79-B8FE-91FD2E4E9AEE}" dt="2022-07-27T09:05:34.471" v="787" actId="478"/>
          <ac:grpSpMkLst>
            <pc:docMk/>
            <pc:sldMk cId="1327500509" sldId="314"/>
            <ac:grpSpMk id="29" creationId="{E482A266-B5A0-0719-4E9A-D74532466F08}"/>
          </ac:grpSpMkLst>
        </pc:grpChg>
        <pc:grpChg chg="mod">
          <ac:chgData name="Elhadi Belghache" userId="25bd9855-c3c8-4fe0-90d6-09dac4ca243f" providerId="ADAL" clId="{FD512EFE-FC25-4A79-B8FE-91FD2E4E9AEE}" dt="2022-07-27T09:25:26.311" v="920" actId="164"/>
          <ac:grpSpMkLst>
            <pc:docMk/>
            <pc:sldMk cId="1327500509" sldId="314"/>
            <ac:grpSpMk id="30" creationId="{03762E48-BCAB-42FD-3C80-D283406B4B1A}"/>
          </ac:grpSpMkLst>
        </pc:grpChg>
        <pc:graphicFrameChg chg="add del mod">
          <ac:chgData name="Elhadi Belghache" userId="25bd9855-c3c8-4fe0-90d6-09dac4ca243f" providerId="ADAL" clId="{FD512EFE-FC25-4A79-B8FE-91FD2E4E9AEE}" dt="2022-07-27T09:14:58.982" v="821"/>
          <ac:graphicFrameMkLst>
            <pc:docMk/>
            <pc:sldMk cId="1327500509" sldId="314"/>
            <ac:graphicFrameMk id="8" creationId="{472B0868-8885-FDFE-8C46-254093F6DCE6}"/>
          </ac:graphicFrameMkLst>
        </pc:graphicFrameChg>
        <pc:graphicFrameChg chg="add del mod modGraphic">
          <ac:chgData name="Elhadi Belghache" userId="25bd9855-c3c8-4fe0-90d6-09dac4ca243f" providerId="ADAL" clId="{FD512EFE-FC25-4A79-B8FE-91FD2E4E9AEE}" dt="2022-07-27T09:15:23.311" v="826" actId="478"/>
          <ac:graphicFrameMkLst>
            <pc:docMk/>
            <pc:sldMk cId="1327500509" sldId="314"/>
            <ac:graphicFrameMk id="9" creationId="{5DCC4E24-648F-7747-9BD2-4E8691E23709}"/>
          </ac:graphicFrameMkLst>
        </pc:graphicFrameChg>
        <pc:graphicFrameChg chg="add del mod">
          <ac:chgData name="Elhadi Belghache" userId="25bd9855-c3c8-4fe0-90d6-09dac4ca243f" providerId="ADAL" clId="{FD512EFE-FC25-4A79-B8FE-91FD2E4E9AEE}" dt="2022-07-27T09:15:30.699" v="830"/>
          <ac:graphicFrameMkLst>
            <pc:docMk/>
            <pc:sldMk cId="1327500509" sldId="314"/>
            <ac:graphicFrameMk id="10" creationId="{0138D5B4-5F47-2141-3B9A-90DE81836D0B}"/>
          </ac:graphicFrameMkLst>
        </pc:graphicFrameChg>
        <pc:picChg chg="add mod">
          <ac:chgData name="Elhadi Belghache" userId="25bd9855-c3c8-4fe0-90d6-09dac4ca243f" providerId="ADAL" clId="{FD512EFE-FC25-4A79-B8FE-91FD2E4E9AEE}" dt="2022-07-27T09:22:15.958" v="908" actId="164"/>
          <ac:picMkLst>
            <pc:docMk/>
            <pc:sldMk cId="1327500509" sldId="314"/>
            <ac:picMk id="5" creationId="{F2EF9BC7-52F2-85D2-83D6-039570E5C3C4}"/>
          </ac:picMkLst>
        </pc:picChg>
        <pc:picChg chg="add mod">
          <ac:chgData name="Elhadi Belghache" userId="25bd9855-c3c8-4fe0-90d6-09dac4ca243f" providerId="ADAL" clId="{FD512EFE-FC25-4A79-B8FE-91FD2E4E9AEE}" dt="2022-07-27T09:22:07.827" v="905" actId="164"/>
          <ac:picMkLst>
            <pc:docMk/>
            <pc:sldMk cId="1327500509" sldId="314"/>
            <ac:picMk id="7" creationId="{2DB2B3F1-DB7A-63CE-4E64-234B856E6FE2}"/>
          </ac:picMkLst>
        </pc:picChg>
        <pc:picChg chg="add del mod">
          <ac:chgData name="Elhadi Belghache" userId="25bd9855-c3c8-4fe0-90d6-09dac4ca243f" providerId="ADAL" clId="{FD512EFE-FC25-4A79-B8FE-91FD2E4E9AEE}" dt="2022-07-27T09:15:41.244" v="835" actId="21"/>
          <ac:picMkLst>
            <pc:docMk/>
            <pc:sldMk cId="1327500509" sldId="314"/>
            <ac:picMk id="11" creationId="{F4C575DA-5402-E7EF-E7F9-4735D3A94AB7}"/>
          </ac:picMkLst>
        </pc:picChg>
        <pc:picChg chg="mod">
          <ac:chgData name="Elhadi Belghache" userId="25bd9855-c3c8-4fe0-90d6-09dac4ca243f" providerId="ADAL" clId="{FD512EFE-FC25-4A79-B8FE-91FD2E4E9AEE}" dt="2022-07-27T09:16:16.439" v="842" actId="1076"/>
          <ac:picMkLst>
            <pc:docMk/>
            <pc:sldMk cId="1327500509" sldId="314"/>
            <ac:picMk id="20" creationId="{A267C0C5-8894-161E-1180-8C9111E96FAB}"/>
          </ac:picMkLst>
        </pc:picChg>
        <pc:picChg chg="add mod">
          <ac:chgData name="Elhadi Belghache" userId="25bd9855-c3c8-4fe0-90d6-09dac4ca243f" providerId="ADAL" clId="{FD512EFE-FC25-4A79-B8FE-91FD2E4E9AEE}" dt="2022-07-27T09:22:11.530" v="907" actId="571"/>
          <ac:picMkLst>
            <pc:docMk/>
            <pc:sldMk cId="1327500509" sldId="314"/>
            <ac:picMk id="32" creationId="{95A18A96-B663-C80A-2C75-451E8FACC656}"/>
          </ac:picMkLst>
        </pc:picChg>
        <pc:cxnChg chg="add mod">
          <ac:chgData name="Elhadi Belghache" userId="25bd9855-c3c8-4fe0-90d6-09dac4ca243f" providerId="ADAL" clId="{FD512EFE-FC25-4A79-B8FE-91FD2E4E9AEE}" dt="2022-07-27T09:19:28.318" v="873" actId="1076"/>
          <ac:cxnSpMkLst>
            <pc:docMk/>
            <pc:sldMk cId="1327500509" sldId="314"/>
            <ac:cxnSpMk id="15" creationId="{1A7AC937-F3F8-8DE7-AAA4-36A5DF0FE6A7}"/>
          </ac:cxnSpMkLst>
        </pc:cxnChg>
        <pc:cxnChg chg="add mod">
          <ac:chgData name="Elhadi Belghache" userId="25bd9855-c3c8-4fe0-90d6-09dac4ca243f" providerId="ADAL" clId="{FD512EFE-FC25-4A79-B8FE-91FD2E4E9AEE}" dt="2022-07-27T09:22:33.802" v="909" actId="1582"/>
          <ac:cxnSpMkLst>
            <pc:docMk/>
            <pc:sldMk cId="1327500509" sldId="314"/>
            <ac:cxnSpMk id="26" creationId="{45A5243A-02AC-3AB3-657B-3DADE3E9F444}"/>
          </ac:cxnSpMkLst>
        </pc:cxnChg>
      </pc:sldChg>
      <pc:sldChg chg="addSp delSp modSp add mod">
        <pc:chgData name="Elhadi Belghache" userId="25bd9855-c3c8-4fe0-90d6-09dac4ca243f" providerId="ADAL" clId="{FD512EFE-FC25-4A79-B8FE-91FD2E4E9AEE}" dt="2022-07-27T17:44:21.943" v="2955" actId="113"/>
        <pc:sldMkLst>
          <pc:docMk/>
          <pc:sldMk cId="3373819483" sldId="315"/>
        </pc:sldMkLst>
        <pc:spChg chg="mod">
          <ac:chgData name="Elhadi Belghache" userId="25bd9855-c3c8-4fe0-90d6-09dac4ca243f" providerId="ADAL" clId="{FD512EFE-FC25-4A79-B8FE-91FD2E4E9AEE}" dt="2022-07-27T07:44:56.103" v="97" actId="6549"/>
          <ac:spMkLst>
            <pc:docMk/>
            <pc:sldMk cId="3373819483" sldId="315"/>
            <ac:spMk id="3" creationId="{8773EEAE-B2A3-C7C9-9C5F-36C11EACB72A}"/>
          </ac:spMkLst>
        </pc:spChg>
        <pc:spChg chg="add del mod">
          <ac:chgData name="Elhadi Belghache" userId="25bd9855-c3c8-4fe0-90d6-09dac4ca243f" providerId="ADAL" clId="{FD512EFE-FC25-4A79-B8FE-91FD2E4E9AEE}" dt="2022-07-27T15:01:49.047" v="1455" actId="22"/>
          <ac:spMkLst>
            <pc:docMk/>
            <pc:sldMk cId="3373819483" sldId="315"/>
            <ac:spMk id="8" creationId="{D0120B1B-0F4C-2749-7598-9DD0E5D649CA}"/>
          </ac:spMkLst>
        </pc:spChg>
        <pc:spChg chg="add del">
          <ac:chgData name="Elhadi Belghache" userId="25bd9855-c3c8-4fe0-90d6-09dac4ca243f" providerId="ADAL" clId="{FD512EFE-FC25-4A79-B8FE-91FD2E4E9AEE}" dt="2022-07-27T15:01:54.009" v="1459" actId="22"/>
          <ac:spMkLst>
            <pc:docMk/>
            <pc:sldMk cId="3373819483" sldId="315"/>
            <ac:spMk id="10" creationId="{215DF588-2549-14BC-F31D-C937901AE742}"/>
          </ac:spMkLst>
        </pc:spChg>
        <pc:spChg chg="add del">
          <ac:chgData name="Elhadi Belghache" userId="25bd9855-c3c8-4fe0-90d6-09dac4ca243f" providerId="ADAL" clId="{FD512EFE-FC25-4A79-B8FE-91FD2E4E9AEE}" dt="2022-07-27T15:01:55.723" v="1461" actId="22"/>
          <ac:spMkLst>
            <pc:docMk/>
            <pc:sldMk cId="3373819483" sldId="315"/>
            <ac:spMk id="12" creationId="{15B64A24-E231-37CE-867E-01C70F44A61C}"/>
          </ac:spMkLst>
        </pc:spChg>
        <pc:spChg chg="add mod">
          <ac:chgData name="Elhadi Belghache" userId="25bd9855-c3c8-4fe0-90d6-09dac4ca243f" providerId="ADAL" clId="{FD512EFE-FC25-4A79-B8FE-91FD2E4E9AEE}" dt="2022-07-27T17:29:19.650" v="2681" actId="115"/>
          <ac:spMkLst>
            <pc:docMk/>
            <pc:sldMk cId="3373819483" sldId="315"/>
            <ac:spMk id="13" creationId="{18B9640B-CFC9-B3A7-2AD1-79C9A2C4E579}"/>
          </ac:spMkLst>
        </pc:spChg>
        <pc:spChg chg="mod">
          <ac:chgData name="Elhadi Belghache" userId="25bd9855-c3c8-4fe0-90d6-09dac4ca243f" providerId="ADAL" clId="{FD512EFE-FC25-4A79-B8FE-91FD2E4E9AEE}" dt="2022-07-27T17:44:21.943" v="2955" actId="113"/>
          <ac:spMkLst>
            <pc:docMk/>
            <pc:sldMk cId="3373819483" sldId="315"/>
            <ac:spMk id="18" creationId="{D4F0A2F5-323C-433E-96AB-609F5674BF9B}"/>
          </ac:spMkLst>
        </pc:spChg>
        <pc:grpChg chg="add mod">
          <ac:chgData name="Elhadi Belghache" userId="25bd9855-c3c8-4fe0-90d6-09dac4ca243f" providerId="ADAL" clId="{FD512EFE-FC25-4A79-B8FE-91FD2E4E9AEE}" dt="2022-07-27T15:03:50.923" v="1515" actId="164"/>
          <ac:grpSpMkLst>
            <pc:docMk/>
            <pc:sldMk cId="3373819483" sldId="315"/>
            <ac:grpSpMk id="2" creationId="{C12D267A-6762-0964-6DF1-C01F98E99546}"/>
          </ac:grpSpMkLst>
        </pc:grpChg>
        <pc:grpChg chg="del">
          <ac:chgData name="Elhadi Belghache" userId="25bd9855-c3c8-4fe0-90d6-09dac4ca243f" providerId="ADAL" clId="{FD512EFE-FC25-4A79-B8FE-91FD2E4E9AEE}" dt="2022-07-27T07:45:00.534" v="98" actId="478"/>
          <ac:grpSpMkLst>
            <pc:docMk/>
            <pc:sldMk cId="3373819483" sldId="315"/>
            <ac:grpSpMk id="4" creationId="{1569DF50-D78E-2D0B-E81F-9DFCD0ED4240}"/>
          </ac:grpSpMkLst>
        </pc:grpChg>
        <pc:grpChg chg="add mod">
          <ac:chgData name="Elhadi Belghache" userId="25bd9855-c3c8-4fe0-90d6-09dac4ca243f" providerId="ADAL" clId="{FD512EFE-FC25-4A79-B8FE-91FD2E4E9AEE}" dt="2022-07-27T15:04:27.349" v="1558" actId="1035"/>
          <ac:grpSpMkLst>
            <pc:docMk/>
            <pc:sldMk cId="3373819483" sldId="315"/>
            <ac:grpSpMk id="7" creationId="{C2E924BF-F2A1-F129-2B6A-BA90BD1FDE69}"/>
          </ac:grpSpMkLst>
        </pc:grpChg>
        <pc:grpChg chg="del">
          <ac:chgData name="Elhadi Belghache" userId="25bd9855-c3c8-4fe0-90d6-09dac4ca243f" providerId="ADAL" clId="{FD512EFE-FC25-4A79-B8FE-91FD2E4E9AEE}" dt="2022-07-27T07:45:07.405" v="100" actId="478"/>
          <ac:grpSpMkLst>
            <pc:docMk/>
            <pc:sldMk cId="3373819483" sldId="315"/>
            <ac:grpSpMk id="8" creationId="{21F510D2-DE5D-1A45-3C9D-2ADBD98F0404}"/>
          </ac:grpSpMkLst>
        </pc:grpChg>
        <pc:grpChg chg="del">
          <ac:chgData name="Elhadi Belghache" userId="25bd9855-c3c8-4fe0-90d6-09dac4ca243f" providerId="ADAL" clId="{FD512EFE-FC25-4A79-B8FE-91FD2E4E9AEE}" dt="2022-07-27T07:44:53.200" v="96" actId="478"/>
          <ac:grpSpMkLst>
            <pc:docMk/>
            <pc:sldMk cId="3373819483" sldId="315"/>
            <ac:grpSpMk id="13" creationId="{E7ADD310-AE27-BE9A-AA28-F223E0721409}"/>
          </ac:grpSpMkLst>
        </pc:grpChg>
        <pc:grpChg chg="del">
          <ac:chgData name="Elhadi Belghache" userId="25bd9855-c3c8-4fe0-90d6-09dac4ca243f" providerId="ADAL" clId="{FD512EFE-FC25-4A79-B8FE-91FD2E4E9AEE}" dt="2022-07-27T07:45:03.569" v="99" actId="478"/>
          <ac:grpSpMkLst>
            <pc:docMk/>
            <pc:sldMk cId="3373819483" sldId="315"/>
            <ac:grpSpMk id="15" creationId="{392AB902-A2BE-8EAD-179B-3AB8CE8524A7}"/>
          </ac:grpSpMkLst>
        </pc:grpChg>
        <pc:picChg chg="add del mod">
          <ac:chgData name="Elhadi Belghache" userId="25bd9855-c3c8-4fe0-90d6-09dac4ca243f" providerId="ADAL" clId="{FD512EFE-FC25-4A79-B8FE-91FD2E4E9AEE}" dt="2022-07-27T08:44:37.097" v="357" actId="478"/>
          <ac:picMkLst>
            <pc:docMk/>
            <pc:sldMk cId="3373819483" sldId="315"/>
            <ac:picMk id="17" creationId="{61F7BA51-3726-5200-DE5F-71D82B750916}"/>
          </ac:picMkLst>
        </pc:picChg>
        <pc:picChg chg="add del">
          <ac:chgData name="Elhadi Belghache" userId="25bd9855-c3c8-4fe0-90d6-09dac4ca243f" providerId="ADAL" clId="{FD512EFE-FC25-4A79-B8FE-91FD2E4E9AEE}" dt="2022-07-27T08:32:26.459" v="322" actId="22"/>
          <ac:picMkLst>
            <pc:docMk/>
            <pc:sldMk cId="3373819483" sldId="315"/>
            <ac:picMk id="22" creationId="{D1037C95-5E24-6626-8940-DF544F25251B}"/>
          </ac:picMkLst>
        </pc:picChg>
        <pc:picChg chg="add del mod">
          <ac:chgData name="Elhadi Belghache" userId="25bd9855-c3c8-4fe0-90d6-09dac4ca243f" providerId="ADAL" clId="{FD512EFE-FC25-4A79-B8FE-91FD2E4E9AEE}" dt="2022-07-27T08:44:38.922" v="358" actId="478"/>
          <ac:picMkLst>
            <pc:docMk/>
            <pc:sldMk cId="3373819483" sldId="315"/>
            <ac:picMk id="25" creationId="{A527FF80-57D4-D7EB-6B16-84135CF658DB}"/>
          </ac:picMkLst>
        </pc:picChg>
        <pc:picChg chg="add mod">
          <ac:chgData name="Elhadi Belghache" userId="25bd9855-c3c8-4fe0-90d6-09dac4ca243f" providerId="ADAL" clId="{FD512EFE-FC25-4A79-B8FE-91FD2E4E9AEE}" dt="2022-07-27T15:28:58.038" v="1880"/>
          <ac:picMkLst>
            <pc:docMk/>
            <pc:sldMk cId="3373819483" sldId="315"/>
            <ac:picMk id="28" creationId="{F7996279-DDF5-5565-D901-ECB5786FC81D}"/>
          </ac:picMkLst>
        </pc:picChg>
        <pc:picChg chg="add mod">
          <ac:chgData name="Elhadi Belghache" userId="25bd9855-c3c8-4fe0-90d6-09dac4ca243f" providerId="ADAL" clId="{FD512EFE-FC25-4A79-B8FE-91FD2E4E9AEE}" dt="2022-07-27T15:29:01.464" v="1881"/>
          <ac:picMkLst>
            <pc:docMk/>
            <pc:sldMk cId="3373819483" sldId="315"/>
            <ac:picMk id="32" creationId="{9CDE1033-FFDC-FB2C-C0B1-A1914F0CFAD7}"/>
          </ac:picMkLst>
        </pc:picChg>
      </pc:sldChg>
      <pc:sldChg chg="addSp delSp modSp add mod">
        <pc:chgData name="Elhadi Belghache" userId="25bd9855-c3c8-4fe0-90d6-09dac4ca243f" providerId="ADAL" clId="{FD512EFE-FC25-4A79-B8FE-91FD2E4E9AEE}" dt="2022-07-27T17:44:17.112" v="2953" actId="113"/>
        <pc:sldMkLst>
          <pc:docMk/>
          <pc:sldMk cId="2721045816" sldId="316"/>
        </pc:sldMkLst>
        <pc:spChg chg="mod">
          <ac:chgData name="Elhadi Belghache" userId="25bd9855-c3c8-4fe0-90d6-09dac4ca243f" providerId="ADAL" clId="{FD512EFE-FC25-4A79-B8FE-91FD2E4E9AEE}" dt="2022-07-27T17:29:35.542" v="2683" actId="115"/>
          <ac:spMkLst>
            <pc:docMk/>
            <pc:sldMk cId="2721045816" sldId="316"/>
            <ac:spMk id="15" creationId="{385CFB19-CA05-7A2D-6B9A-76B1CA0BA9A1}"/>
          </ac:spMkLst>
        </pc:spChg>
        <pc:spChg chg="mod">
          <ac:chgData name="Elhadi Belghache" userId="25bd9855-c3c8-4fe0-90d6-09dac4ca243f" providerId="ADAL" clId="{FD512EFE-FC25-4A79-B8FE-91FD2E4E9AEE}" dt="2022-07-27T17:44:17.112" v="2953" actId="113"/>
          <ac:spMkLst>
            <pc:docMk/>
            <pc:sldMk cId="2721045816" sldId="316"/>
            <ac:spMk id="18" creationId="{D4F0A2F5-323C-433E-96AB-609F5674BF9B}"/>
          </ac:spMkLst>
        </pc:spChg>
        <pc:grpChg chg="add del mod">
          <ac:chgData name="Elhadi Belghache" userId="25bd9855-c3c8-4fe0-90d6-09dac4ca243f" providerId="ADAL" clId="{FD512EFE-FC25-4A79-B8FE-91FD2E4E9AEE}" dt="2022-07-27T15:04:45.261" v="1601" actId="21"/>
          <ac:grpSpMkLst>
            <pc:docMk/>
            <pc:sldMk cId="2721045816" sldId="316"/>
            <ac:grpSpMk id="7" creationId="{9526F356-5E66-E6D3-0B10-936BA660A121}"/>
          </ac:grpSpMkLst>
        </pc:grpChg>
        <pc:grpChg chg="add mod">
          <ac:chgData name="Elhadi Belghache" userId="25bd9855-c3c8-4fe0-90d6-09dac4ca243f" providerId="ADAL" clId="{FD512EFE-FC25-4A79-B8FE-91FD2E4E9AEE}" dt="2022-07-27T17:21:08.425" v="2573" actId="571"/>
          <ac:grpSpMkLst>
            <pc:docMk/>
            <pc:sldMk cId="2721045816" sldId="316"/>
            <ac:grpSpMk id="13" creationId="{6FD78352-55D8-AC7D-1CEC-1D3A4CA380A3}"/>
          </ac:grpSpMkLst>
        </pc:grpChg>
        <pc:grpChg chg="mod">
          <ac:chgData name="Elhadi Belghache" userId="25bd9855-c3c8-4fe0-90d6-09dac4ca243f" providerId="ADAL" clId="{FD512EFE-FC25-4A79-B8FE-91FD2E4E9AEE}" dt="2022-07-27T17:21:08.425" v="2573" actId="571"/>
          <ac:grpSpMkLst>
            <pc:docMk/>
            <pc:sldMk cId="2721045816" sldId="316"/>
            <ac:grpSpMk id="14" creationId="{1352A413-C303-263E-59A4-5E217328C88D}"/>
          </ac:grpSpMkLst>
        </pc:grpChg>
        <pc:picChg chg="add del mod">
          <ac:chgData name="Elhadi Belghache" userId="25bd9855-c3c8-4fe0-90d6-09dac4ca243f" providerId="ADAL" clId="{FD512EFE-FC25-4A79-B8FE-91FD2E4E9AEE}" dt="2022-07-27T14:59:57.230" v="1441" actId="21"/>
          <ac:picMkLst>
            <pc:docMk/>
            <pc:sldMk cId="2721045816" sldId="316"/>
            <ac:picMk id="3" creationId="{C7F3AB78-FB3C-57E2-31D3-ACE302B7BA3A}"/>
          </ac:picMkLst>
        </pc:picChg>
        <pc:picChg chg="add del mod">
          <ac:chgData name="Elhadi Belghache" userId="25bd9855-c3c8-4fe0-90d6-09dac4ca243f" providerId="ADAL" clId="{FD512EFE-FC25-4A79-B8FE-91FD2E4E9AEE}" dt="2022-07-27T15:00:03.514" v="1443" actId="21"/>
          <ac:picMkLst>
            <pc:docMk/>
            <pc:sldMk cId="2721045816" sldId="316"/>
            <ac:picMk id="6" creationId="{65A416E9-95B2-D7DB-9970-4F843147C051}"/>
          </ac:picMkLst>
        </pc:picChg>
        <pc:picChg chg="add del mod topLvl">
          <ac:chgData name="Elhadi Belghache" userId="25bd9855-c3c8-4fe0-90d6-09dac4ca243f" providerId="ADAL" clId="{FD512EFE-FC25-4A79-B8FE-91FD2E4E9AEE}" dt="2022-07-27T15:04:45.261" v="1601" actId="21"/>
          <ac:picMkLst>
            <pc:docMk/>
            <pc:sldMk cId="2721045816" sldId="316"/>
            <ac:picMk id="8" creationId="{857D1BAF-D26D-18DE-177F-8484E4EA7EA3}"/>
          </ac:picMkLst>
        </pc:picChg>
        <pc:picChg chg="add del mod topLvl">
          <ac:chgData name="Elhadi Belghache" userId="25bd9855-c3c8-4fe0-90d6-09dac4ca243f" providerId="ADAL" clId="{FD512EFE-FC25-4A79-B8FE-91FD2E4E9AEE}" dt="2022-07-27T15:05:00.458" v="1604" actId="21"/>
          <ac:picMkLst>
            <pc:docMk/>
            <pc:sldMk cId="2721045816" sldId="316"/>
            <ac:picMk id="9" creationId="{1158D3E6-AFCF-626B-8838-75858E5DCEC6}"/>
          </ac:picMkLst>
        </pc:picChg>
        <pc:picChg chg="add mod">
          <ac:chgData name="Elhadi Belghache" userId="25bd9855-c3c8-4fe0-90d6-09dac4ca243f" providerId="ADAL" clId="{FD512EFE-FC25-4A79-B8FE-91FD2E4E9AEE}" dt="2022-07-27T15:00:31.376" v="1448" actId="571"/>
          <ac:picMkLst>
            <pc:docMk/>
            <pc:sldMk cId="2721045816" sldId="316"/>
            <ac:picMk id="10" creationId="{3B04ABEE-140A-6475-74FC-F2B0D19FE5D6}"/>
          </ac:picMkLst>
        </pc:picChg>
        <pc:picChg chg="add mod">
          <ac:chgData name="Elhadi Belghache" userId="25bd9855-c3c8-4fe0-90d6-09dac4ca243f" providerId="ADAL" clId="{FD512EFE-FC25-4A79-B8FE-91FD2E4E9AEE}" dt="2022-07-27T15:00:31.376" v="1448" actId="571"/>
          <ac:picMkLst>
            <pc:docMk/>
            <pc:sldMk cId="2721045816" sldId="316"/>
            <ac:picMk id="11" creationId="{3F86266D-1EFE-BEA5-25C9-7A30421A2387}"/>
          </ac:picMkLst>
        </pc:picChg>
        <pc:picChg chg="mod">
          <ac:chgData name="Elhadi Belghache" userId="25bd9855-c3c8-4fe0-90d6-09dac4ca243f" providerId="ADAL" clId="{FD512EFE-FC25-4A79-B8FE-91FD2E4E9AEE}" dt="2022-07-27T17:21:08.425" v="2573" actId="571"/>
          <ac:picMkLst>
            <pc:docMk/>
            <pc:sldMk cId="2721045816" sldId="316"/>
            <ac:picMk id="16" creationId="{E419534E-3EEE-7408-B805-695011018823}"/>
          </ac:picMkLst>
        </pc:picChg>
        <pc:picChg chg="mod">
          <ac:chgData name="Elhadi Belghache" userId="25bd9855-c3c8-4fe0-90d6-09dac4ca243f" providerId="ADAL" clId="{FD512EFE-FC25-4A79-B8FE-91FD2E4E9AEE}" dt="2022-07-27T17:21:08.425" v="2573" actId="571"/>
          <ac:picMkLst>
            <pc:docMk/>
            <pc:sldMk cId="2721045816" sldId="316"/>
            <ac:picMk id="17" creationId="{0BD9B7BA-3791-0F17-D93B-8C04F95E09B2}"/>
          </ac:picMkLst>
        </pc:picChg>
        <pc:picChg chg="add mod">
          <ac:chgData name="Elhadi Belghache" userId="25bd9855-c3c8-4fe0-90d6-09dac4ca243f" providerId="ADAL" clId="{FD512EFE-FC25-4A79-B8FE-91FD2E4E9AEE}" dt="2022-07-27T17:21:08.425" v="2573" actId="571"/>
          <ac:picMkLst>
            <pc:docMk/>
            <pc:sldMk cId="2721045816" sldId="316"/>
            <ac:picMk id="19" creationId="{46A2749E-D2B7-6797-CE0A-23C87FE1A0E1}"/>
          </ac:picMkLst>
        </pc:picChg>
        <pc:picChg chg="add mod">
          <ac:chgData name="Elhadi Belghache" userId="25bd9855-c3c8-4fe0-90d6-09dac4ca243f" providerId="ADAL" clId="{FD512EFE-FC25-4A79-B8FE-91FD2E4E9AEE}" dt="2022-07-27T17:21:08.425" v="2573" actId="571"/>
          <ac:picMkLst>
            <pc:docMk/>
            <pc:sldMk cId="2721045816" sldId="316"/>
            <ac:picMk id="20" creationId="{92F1C6D2-4510-9B3E-338C-F07E7174A4EE}"/>
          </ac:picMkLst>
        </pc:picChg>
      </pc:sldChg>
      <pc:sldChg chg="addSp modSp add mod">
        <pc:chgData name="Elhadi Belghache" userId="25bd9855-c3c8-4fe0-90d6-09dac4ca243f" providerId="ADAL" clId="{FD512EFE-FC25-4A79-B8FE-91FD2E4E9AEE}" dt="2022-07-27T17:44:12.849" v="2952" actId="113"/>
        <pc:sldMkLst>
          <pc:docMk/>
          <pc:sldMk cId="1366873095" sldId="317"/>
        </pc:sldMkLst>
        <pc:spChg chg="mod">
          <ac:chgData name="Elhadi Belghache" userId="25bd9855-c3c8-4fe0-90d6-09dac4ca243f" providerId="ADAL" clId="{FD512EFE-FC25-4A79-B8FE-91FD2E4E9AEE}" dt="2022-07-27T17:44:12.849" v="2952" actId="113"/>
          <ac:spMkLst>
            <pc:docMk/>
            <pc:sldMk cId="1366873095" sldId="317"/>
            <ac:spMk id="18" creationId="{D4F0A2F5-323C-433E-96AB-609F5674BF9B}"/>
          </ac:spMkLst>
        </pc:spChg>
        <pc:grpChg chg="add mod">
          <ac:chgData name="Elhadi Belghache" userId="25bd9855-c3c8-4fe0-90d6-09dac4ca243f" providerId="ADAL" clId="{FD512EFE-FC25-4A79-B8FE-91FD2E4E9AEE}" dt="2022-07-27T17:17:47.965" v="2486" actId="164"/>
          <ac:grpSpMkLst>
            <pc:docMk/>
            <pc:sldMk cId="1366873095" sldId="317"/>
            <ac:grpSpMk id="9" creationId="{47B7E44E-8F84-808E-6013-9B55875E5C1D}"/>
          </ac:grpSpMkLst>
        </pc:grpChg>
        <pc:grpChg chg="add mod">
          <ac:chgData name="Elhadi Belghache" userId="25bd9855-c3c8-4fe0-90d6-09dac4ca243f" providerId="ADAL" clId="{FD512EFE-FC25-4A79-B8FE-91FD2E4E9AEE}" dt="2022-07-27T17:17:47.965" v="2486" actId="164"/>
          <ac:grpSpMkLst>
            <pc:docMk/>
            <pc:sldMk cId="1366873095" sldId="317"/>
            <ac:grpSpMk id="10" creationId="{A2901A6E-6359-C908-0C0D-1BB475F8923D}"/>
          </ac:grpSpMkLst>
        </pc:grpChg>
        <pc:grpChg chg="add mod">
          <ac:chgData name="Elhadi Belghache" userId="25bd9855-c3c8-4fe0-90d6-09dac4ca243f" providerId="ADAL" clId="{FD512EFE-FC25-4A79-B8FE-91FD2E4E9AEE}" dt="2022-07-27T17:17:47.965" v="2486" actId="164"/>
          <ac:grpSpMkLst>
            <pc:docMk/>
            <pc:sldMk cId="1366873095" sldId="317"/>
            <ac:grpSpMk id="11" creationId="{3997B31A-84A1-FBE8-E565-0DB3EB977298}"/>
          </ac:grpSpMkLst>
        </pc:grpChg>
        <pc:picChg chg="add mod">
          <ac:chgData name="Elhadi Belghache" userId="25bd9855-c3c8-4fe0-90d6-09dac4ca243f" providerId="ADAL" clId="{FD512EFE-FC25-4A79-B8FE-91FD2E4E9AEE}" dt="2022-07-27T15:28:21.185" v="1872"/>
          <ac:picMkLst>
            <pc:docMk/>
            <pc:sldMk cId="1366873095" sldId="317"/>
            <ac:picMk id="3" creationId="{80499226-3375-5DB7-E58C-257931D6A30F}"/>
          </ac:picMkLst>
        </pc:picChg>
        <pc:picChg chg="add mod">
          <ac:chgData name="Elhadi Belghache" userId="25bd9855-c3c8-4fe0-90d6-09dac4ca243f" providerId="ADAL" clId="{FD512EFE-FC25-4A79-B8FE-91FD2E4E9AEE}" dt="2022-07-27T15:28:24.255" v="1873"/>
          <ac:picMkLst>
            <pc:docMk/>
            <pc:sldMk cId="1366873095" sldId="317"/>
            <ac:picMk id="6" creationId="{F63D58F5-8939-F65A-200B-CFD663DE3F80}"/>
          </ac:picMkLst>
        </pc:picChg>
        <pc:picChg chg="add mod">
          <ac:chgData name="Elhadi Belghache" userId="25bd9855-c3c8-4fe0-90d6-09dac4ca243f" providerId="ADAL" clId="{FD512EFE-FC25-4A79-B8FE-91FD2E4E9AEE}" dt="2022-07-27T15:28:27.544" v="1874"/>
          <ac:picMkLst>
            <pc:docMk/>
            <pc:sldMk cId="1366873095" sldId="317"/>
            <ac:picMk id="8" creationId="{22BFD722-1424-8523-E172-2C51A58AA23E}"/>
          </ac:picMkLst>
        </pc:picChg>
        <pc:picChg chg="mod">
          <ac:chgData name="Elhadi Belghache" userId="25bd9855-c3c8-4fe0-90d6-09dac4ca243f" providerId="ADAL" clId="{FD512EFE-FC25-4A79-B8FE-91FD2E4E9AEE}" dt="2022-07-27T15:28:31.678" v="1875"/>
          <ac:picMkLst>
            <pc:docMk/>
            <pc:sldMk cId="1366873095" sldId="317"/>
            <ac:picMk id="12" creationId="{82F389D6-6B5D-ADC9-EB3D-568EE2A6E302}"/>
          </ac:picMkLst>
        </pc:picChg>
        <pc:picChg chg="mod">
          <ac:chgData name="Elhadi Belghache" userId="25bd9855-c3c8-4fe0-90d6-09dac4ca243f" providerId="ADAL" clId="{FD512EFE-FC25-4A79-B8FE-91FD2E4E9AEE}" dt="2022-07-27T15:28:34.613" v="1876"/>
          <ac:picMkLst>
            <pc:docMk/>
            <pc:sldMk cId="1366873095" sldId="317"/>
            <ac:picMk id="13" creationId="{1F2D56B8-AE39-9225-D8B1-973001D7BDD3}"/>
          </ac:picMkLst>
        </pc:picChg>
        <pc:picChg chg="mod">
          <ac:chgData name="Elhadi Belghache" userId="25bd9855-c3c8-4fe0-90d6-09dac4ca243f" providerId="ADAL" clId="{FD512EFE-FC25-4A79-B8FE-91FD2E4E9AEE}" dt="2022-07-27T15:28:38.282" v="1877"/>
          <ac:picMkLst>
            <pc:docMk/>
            <pc:sldMk cId="1366873095" sldId="317"/>
            <ac:picMk id="14" creationId="{B8DB31B7-4489-EF70-504A-5D1326DCD864}"/>
          </ac:picMkLst>
        </pc:picChg>
      </pc:sldChg>
      <pc:sldChg chg="addSp delSp modSp add mod">
        <pc:chgData name="Elhadi Belghache" userId="25bd9855-c3c8-4fe0-90d6-09dac4ca243f" providerId="ADAL" clId="{FD512EFE-FC25-4A79-B8FE-91FD2E4E9AEE}" dt="2022-07-27T17:44:09.368" v="2951" actId="113"/>
        <pc:sldMkLst>
          <pc:docMk/>
          <pc:sldMk cId="2229471477" sldId="318"/>
        </pc:sldMkLst>
        <pc:spChg chg="del mod topLvl">
          <ac:chgData name="Elhadi Belghache" userId="25bd9855-c3c8-4fe0-90d6-09dac4ca243f" providerId="ADAL" clId="{FD512EFE-FC25-4A79-B8FE-91FD2E4E9AEE}" dt="2022-07-27T15:19:16.661" v="1746" actId="478"/>
          <ac:spMkLst>
            <pc:docMk/>
            <pc:sldMk cId="2229471477" sldId="318"/>
            <ac:spMk id="7" creationId="{01A24339-FFA5-9763-9567-CC851792DE3C}"/>
          </ac:spMkLst>
        </pc:spChg>
        <pc:spChg chg="mod">
          <ac:chgData name="Elhadi Belghache" userId="25bd9855-c3c8-4fe0-90d6-09dac4ca243f" providerId="ADAL" clId="{FD512EFE-FC25-4A79-B8FE-91FD2E4E9AEE}" dt="2022-07-27T17:44:09.368" v="2951" actId="113"/>
          <ac:spMkLst>
            <pc:docMk/>
            <pc:sldMk cId="2229471477" sldId="318"/>
            <ac:spMk id="18" creationId="{D4F0A2F5-323C-433E-96AB-609F5674BF9B}"/>
          </ac:spMkLst>
        </pc:spChg>
        <pc:grpChg chg="add mod">
          <ac:chgData name="Elhadi Belghache" userId="25bd9855-c3c8-4fe0-90d6-09dac4ca243f" providerId="ADAL" clId="{FD512EFE-FC25-4A79-B8FE-91FD2E4E9AEE}" dt="2022-07-27T15:25:04.035" v="1860"/>
          <ac:grpSpMkLst>
            <pc:docMk/>
            <pc:sldMk cId="2229471477" sldId="318"/>
            <ac:grpSpMk id="2" creationId="{F6846C8C-0E99-2AD8-3889-73F5E7ED0D5F}"/>
          </ac:grpSpMkLst>
        </pc:grpChg>
        <pc:grpChg chg="add del mod">
          <ac:chgData name="Elhadi Belghache" userId="25bd9855-c3c8-4fe0-90d6-09dac4ca243f" providerId="ADAL" clId="{FD512EFE-FC25-4A79-B8FE-91FD2E4E9AEE}" dt="2022-07-27T15:19:16.661" v="1746" actId="478"/>
          <ac:grpSpMkLst>
            <pc:docMk/>
            <pc:sldMk cId="2229471477" sldId="318"/>
            <ac:grpSpMk id="4" creationId="{8E7F61DE-DAE8-37F3-9CA9-8150CAC0E872}"/>
          </ac:grpSpMkLst>
        </pc:grpChg>
        <pc:grpChg chg="del mod topLvl">
          <ac:chgData name="Elhadi Belghache" userId="25bd9855-c3c8-4fe0-90d6-09dac4ca243f" providerId="ADAL" clId="{FD512EFE-FC25-4A79-B8FE-91FD2E4E9AEE}" dt="2022-07-27T15:20:13.530" v="1822" actId="165"/>
          <ac:grpSpMkLst>
            <pc:docMk/>
            <pc:sldMk cId="2229471477" sldId="318"/>
            <ac:grpSpMk id="6" creationId="{B31B659C-91A4-9B27-4C36-5EB56B8C3E27}"/>
          </ac:grpSpMkLst>
        </pc:grpChg>
        <pc:picChg chg="mod topLvl">
          <ac:chgData name="Elhadi Belghache" userId="25bd9855-c3c8-4fe0-90d6-09dac4ca243f" providerId="ADAL" clId="{FD512EFE-FC25-4A79-B8FE-91FD2E4E9AEE}" dt="2022-07-27T15:28:00.957" v="1870"/>
          <ac:picMkLst>
            <pc:docMk/>
            <pc:sldMk cId="2229471477" sldId="318"/>
            <ac:picMk id="8" creationId="{4DE09A50-E982-1A09-038B-C2541F448D96}"/>
          </ac:picMkLst>
        </pc:picChg>
        <pc:picChg chg="mod topLvl">
          <ac:chgData name="Elhadi Belghache" userId="25bd9855-c3c8-4fe0-90d6-09dac4ca243f" providerId="ADAL" clId="{FD512EFE-FC25-4A79-B8FE-91FD2E4E9AEE}" dt="2022-07-27T15:28:15.397" v="1871"/>
          <ac:picMkLst>
            <pc:docMk/>
            <pc:sldMk cId="2229471477" sldId="318"/>
            <ac:picMk id="9" creationId="{1311C978-4B05-7E1C-6443-88167BF0F792}"/>
          </ac:picMkLst>
        </pc:picChg>
        <pc:picChg chg="add mod">
          <ac:chgData name="Elhadi Belghache" userId="25bd9855-c3c8-4fe0-90d6-09dac4ca243f" providerId="ADAL" clId="{FD512EFE-FC25-4A79-B8FE-91FD2E4E9AEE}" dt="2022-07-27T15:27:48.167" v="1869"/>
          <ac:picMkLst>
            <pc:docMk/>
            <pc:sldMk cId="2229471477" sldId="318"/>
            <ac:picMk id="10" creationId="{83ADC93A-B9CB-6721-C181-BE9D612537BC}"/>
          </ac:picMkLst>
        </pc:picChg>
      </pc:sldChg>
      <pc:sldChg chg="addSp delSp modSp add mod">
        <pc:chgData name="Elhadi Belghache" userId="25bd9855-c3c8-4fe0-90d6-09dac4ca243f" providerId="ADAL" clId="{FD512EFE-FC25-4A79-B8FE-91FD2E4E9AEE}" dt="2022-07-27T20:28:00.678" v="4176" actId="20577"/>
        <pc:sldMkLst>
          <pc:docMk/>
          <pc:sldMk cId="3478252539" sldId="319"/>
        </pc:sldMkLst>
        <pc:spChg chg="mod topLvl">
          <ac:chgData name="Elhadi Belghache" userId="25bd9855-c3c8-4fe0-90d6-09dac4ca243f" providerId="ADAL" clId="{FD512EFE-FC25-4A79-B8FE-91FD2E4E9AEE}" dt="2022-07-27T15:31:10.596" v="1905" actId="164"/>
          <ac:spMkLst>
            <pc:docMk/>
            <pc:sldMk cId="3478252539" sldId="319"/>
            <ac:spMk id="7" creationId="{7C6E1E5C-B256-F3E6-11CB-0313C3232BF4}"/>
          </ac:spMkLst>
        </pc:spChg>
        <pc:spChg chg="mod topLvl">
          <ac:chgData name="Elhadi Belghache" userId="25bd9855-c3c8-4fe0-90d6-09dac4ca243f" providerId="ADAL" clId="{FD512EFE-FC25-4A79-B8FE-91FD2E4E9AEE}" dt="2022-07-27T15:31:10.596" v="1905" actId="164"/>
          <ac:spMkLst>
            <pc:docMk/>
            <pc:sldMk cId="3478252539" sldId="319"/>
            <ac:spMk id="8" creationId="{2EC34B3A-8925-1D3E-45E9-4EF89E2EB2D5}"/>
          </ac:spMkLst>
        </pc:spChg>
        <pc:spChg chg="mod">
          <ac:chgData name="Elhadi Belghache" userId="25bd9855-c3c8-4fe0-90d6-09dac4ca243f" providerId="ADAL" clId="{FD512EFE-FC25-4A79-B8FE-91FD2E4E9AEE}" dt="2022-07-27T17:19:12.736" v="2516"/>
          <ac:spMkLst>
            <pc:docMk/>
            <pc:sldMk cId="3478252539" sldId="319"/>
            <ac:spMk id="12" creationId="{182B0B30-A1F4-63EA-FB02-66396636A1A1}"/>
          </ac:spMkLst>
        </pc:spChg>
        <pc:spChg chg="mod">
          <ac:chgData name="Elhadi Belghache" userId="25bd9855-c3c8-4fe0-90d6-09dac4ca243f" providerId="ADAL" clId="{FD512EFE-FC25-4A79-B8FE-91FD2E4E9AEE}" dt="2022-07-27T20:28:00.678" v="4176" actId="20577"/>
          <ac:spMkLst>
            <pc:docMk/>
            <pc:sldMk cId="3478252539" sldId="319"/>
            <ac:spMk id="13" creationId="{431C890F-61A8-D5B8-A84A-1D88888544BA}"/>
          </ac:spMkLst>
        </pc:spChg>
        <pc:spChg chg="mod">
          <ac:chgData name="Elhadi Belghache" userId="25bd9855-c3c8-4fe0-90d6-09dac4ca243f" providerId="ADAL" clId="{FD512EFE-FC25-4A79-B8FE-91FD2E4E9AEE}" dt="2022-07-27T07:47:25.655" v="172" actId="20577"/>
          <ac:spMkLst>
            <pc:docMk/>
            <pc:sldMk cId="3478252539" sldId="319"/>
            <ac:spMk id="18" creationId="{D4F0A2F5-323C-433E-96AB-609F5674BF9B}"/>
          </ac:spMkLst>
        </pc:spChg>
        <pc:grpChg chg="add del mod">
          <ac:chgData name="Elhadi Belghache" userId="25bd9855-c3c8-4fe0-90d6-09dac4ca243f" providerId="ADAL" clId="{FD512EFE-FC25-4A79-B8FE-91FD2E4E9AEE}" dt="2022-07-27T17:19:12.436" v="2515" actId="478"/>
          <ac:grpSpMkLst>
            <pc:docMk/>
            <pc:sldMk cId="3478252539" sldId="319"/>
            <ac:grpSpMk id="4" creationId="{15F7661E-D75A-010D-D195-4E07732B0D79}"/>
          </ac:grpSpMkLst>
        </pc:grpChg>
        <pc:grpChg chg="add del mod ord">
          <ac:chgData name="Elhadi Belghache" userId="25bd9855-c3c8-4fe0-90d6-09dac4ca243f" providerId="ADAL" clId="{FD512EFE-FC25-4A79-B8FE-91FD2E4E9AEE}" dt="2022-07-27T15:30:18.470" v="1891" actId="165"/>
          <ac:grpSpMkLst>
            <pc:docMk/>
            <pc:sldMk cId="3478252539" sldId="319"/>
            <ac:grpSpMk id="6" creationId="{AACE857D-24E6-43AC-D677-C6EA436440BD}"/>
          </ac:grpSpMkLst>
        </pc:grpChg>
        <pc:grpChg chg="add mod">
          <ac:chgData name="Elhadi Belghache" userId="25bd9855-c3c8-4fe0-90d6-09dac4ca243f" providerId="ADAL" clId="{FD512EFE-FC25-4A79-B8FE-91FD2E4E9AEE}" dt="2022-07-27T17:19:12.736" v="2516"/>
          <ac:grpSpMkLst>
            <pc:docMk/>
            <pc:sldMk cId="3478252539" sldId="319"/>
            <ac:grpSpMk id="10" creationId="{BF3F9CFC-8E54-8AD1-7242-556F8B59776A}"/>
          </ac:grpSpMkLst>
        </pc:grpChg>
        <pc:picChg chg="add mod">
          <ac:chgData name="Elhadi Belghache" userId="25bd9855-c3c8-4fe0-90d6-09dac4ca243f" providerId="ADAL" clId="{FD512EFE-FC25-4A79-B8FE-91FD2E4E9AEE}" dt="2022-07-27T15:31:10.596" v="1905" actId="164"/>
          <ac:picMkLst>
            <pc:docMk/>
            <pc:sldMk cId="3478252539" sldId="319"/>
            <ac:picMk id="3" creationId="{4CE74890-6401-C2D3-B57D-3C5CF868A190}"/>
          </ac:picMkLst>
        </pc:picChg>
        <pc:picChg chg="mod">
          <ac:chgData name="Elhadi Belghache" userId="25bd9855-c3c8-4fe0-90d6-09dac4ca243f" providerId="ADAL" clId="{FD512EFE-FC25-4A79-B8FE-91FD2E4E9AEE}" dt="2022-07-27T17:19:12.736" v="2516"/>
          <ac:picMkLst>
            <pc:docMk/>
            <pc:sldMk cId="3478252539" sldId="319"/>
            <ac:picMk id="11" creationId="{038A1429-8385-E6CF-7522-3A7AD8159049}"/>
          </ac:picMkLst>
        </pc:picChg>
      </pc:sldChg>
      <pc:sldChg chg="modSp add mod">
        <pc:chgData name="Elhadi Belghache" userId="25bd9855-c3c8-4fe0-90d6-09dac4ca243f" providerId="ADAL" clId="{FD512EFE-FC25-4A79-B8FE-91FD2E4E9AEE}" dt="2022-07-27T08:22:40.924" v="236" actId="20577"/>
        <pc:sldMkLst>
          <pc:docMk/>
          <pc:sldMk cId="1482897910" sldId="320"/>
        </pc:sldMkLst>
        <pc:spChg chg="mod">
          <ac:chgData name="Elhadi Belghache" userId="25bd9855-c3c8-4fe0-90d6-09dac4ca243f" providerId="ADAL" clId="{FD512EFE-FC25-4A79-B8FE-91FD2E4E9AEE}" dt="2022-07-27T08:22:40.924" v="236" actId="20577"/>
          <ac:spMkLst>
            <pc:docMk/>
            <pc:sldMk cId="1482897910" sldId="320"/>
            <ac:spMk id="6" creationId="{F317138E-7D63-4FB3-A276-64F43BE70681}"/>
          </ac:spMkLst>
        </pc:spChg>
      </pc:sldChg>
      <pc:sldChg chg="addSp delSp modSp add mod">
        <pc:chgData name="Elhadi Belghache" userId="25bd9855-c3c8-4fe0-90d6-09dac4ca243f" providerId="ADAL" clId="{FD512EFE-FC25-4A79-B8FE-91FD2E4E9AEE}" dt="2022-07-27T17:43:59.478" v="2948" actId="113"/>
        <pc:sldMkLst>
          <pc:docMk/>
          <pc:sldMk cId="3139673588" sldId="321"/>
        </pc:sldMkLst>
        <pc:spChg chg="mod">
          <ac:chgData name="Elhadi Belghache" userId="25bd9855-c3c8-4fe0-90d6-09dac4ca243f" providerId="ADAL" clId="{FD512EFE-FC25-4A79-B8FE-91FD2E4E9AEE}" dt="2022-07-27T17:43:59.478" v="2948" actId="113"/>
          <ac:spMkLst>
            <pc:docMk/>
            <pc:sldMk cId="3139673588" sldId="321"/>
            <ac:spMk id="18" creationId="{D4F0A2F5-323C-433E-96AB-609F5674BF9B}"/>
          </ac:spMkLst>
        </pc:spChg>
        <pc:spChg chg="mod">
          <ac:chgData name="Elhadi Belghache" userId="25bd9855-c3c8-4fe0-90d6-09dac4ca243f" providerId="ADAL" clId="{FD512EFE-FC25-4A79-B8FE-91FD2E4E9AEE}" dt="2022-07-27T16:44:50.371" v="2251" actId="20577"/>
          <ac:spMkLst>
            <pc:docMk/>
            <pc:sldMk cId="3139673588" sldId="321"/>
            <ac:spMk id="26" creationId="{3510B93B-9B1C-BDD5-314D-39CA0D0ABC45}"/>
          </ac:spMkLst>
        </pc:spChg>
        <pc:spChg chg="mod">
          <ac:chgData name="Elhadi Belghache" userId="25bd9855-c3c8-4fe0-90d6-09dac4ca243f" providerId="ADAL" clId="{FD512EFE-FC25-4A79-B8FE-91FD2E4E9AEE}" dt="2022-07-27T16:15:40.025" v="2025" actId="20577"/>
          <ac:spMkLst>
            <pc:docMk/>
            <pc:sldMk cId="3139673588" sldId="321"/>
            <ac:spMk id="30" creationId="{647356CE-106B-BEC6-143E-34D9DCF581EB}"/>
          </ac:spMkLst>
        </pc:spChg>
        <pc:spChg chg="mod">
          <ac:chgData name="Elhadi Belghache" userId="25bd9855-c3c8-4fe0-90d6-09dac4ca243f" providerId="ADAL" clId="{FD512EFE-FC25-4A79-B8FE-91FD2E4E9AEE}" dt="2022-07-27T16:45:47.512" v="2255" actId="1076"/>
          <ac:spMkLst>
            <pc:docMk/>
            <pc:sldMk cId="3139673588" sldId="321"/>
            <ac:spMk id="32" creationId="{A54B36D8-6807-8E2E-8193-A28888D451AE}"/>
          </ac:spMkLst>
        </pc:spChg>
        <pc:spChg chg="mod">
          <ac:chgData name="Elhadi Belghache" userId="25bd9855-c3c8-4fe0-90d6-09dac4ca243f" providerId="ADAL" clId="{FD512EFE-FC25-4A79-B8FE-91FD2E4E9AEE}" dt="2022-07-27T15:59:42.029" v="1963" actId="20577"/>
          <ac:spMkLst>
            <pc:docMk/>
            <pc:sldMk cId="3139673588" sldId="321"/>
            <ac:spMk id="38" creationId="{A566E398-107D-080F-CD3E-873EA2A854E3}"/>
          </ac:spMkLst>
        </pc:spChg>
        <pc:spChg chg="mod">
          <ac:chgData name="Elhadi Belghache" userId="25bd9855-c3c8-4fe0-90d6-09dac4ca243f" providerId="ADAL" clId="{FD512EFE-FC25-4A79-B8FE-91FD2E4E9AEE}" dt="2022-07-27T16:35:17.914" v="2107" actId="14100"/>
          <ac:spMkLst>
            <pc:docMk/>
            <pc:sldMk cId="3139673588" sldId="321"/>
            <ac:spMk id="39" creationId="{25C9CAC9-DFB4-269E-A541-549E050376F0}"/>
          </ac:spMkLst>
        </pc:spChg>
        <pc:spChg chg="mod">
          <ac:chgData name="Elhadi Belghache" userId="25bd9855-c3c8-4fe0-90d6-09dac4ca243f" providerId="ADAL" clId="{FD512EFE-FC25-4A79-B8FE-91FD2E4E9AEE}" dt="2022-07-27T15:48:34.787" v="1937" actId="20577"/>
          <ac:spMkLst>
            <pc:docMk/>
            <pc:sldMk cId="3139673588" sldId="321"/>
            <ac:spMk id="40" creationId="{0FE7B4A9-57DA-5B18-63B8-B64D10B6985E}"/>
          </ac:spMkLst>
        </pc:spChg>
        <pc:spChg chg="del mod">
          <ac:chgData name="Elhadi Belghache" userId="25bd9855-c3c8-4fe0-90d6-09dac4ca243f" providerId="ADAL" clId="{FD512EFE-FC25-4A79-B8FE-91FD2E4E9AEE}" dt="2022-07-27T16:34:59.865" v="2104" actId="478"/>
          <ac:spMkLst>
            <pc:docMk/>
            <pc:sldMk cId="3139673588" sldId="321"/>
            <ac:spMk id="41" creationId="{0318504D-E91D-E968-AA9E-B0DC32A2C49D}"/>
          </ac:spMkLst>
        </pc:spChg>
        <pc:spChg chg="del mod">
          <ac:chgData name="Elhadi Belghache" userId="25bd9855-c3c8-4fe0-90d6-09dac4ca243f" providerId="ADAL" clId="{FD512EFE-FC25-4A79-B8FE-91FD2E4E9AEE}" dt="2022-07-27T16:23:38.364" v="2100" actId="478"/>
          <ac:spMkLst>
            <pc:docMk/>
            <pc:sldMk cId="3139673588" sldId="321"/>
            <ac:spMk id="42" creationId="{48E45F5C-C614-9E33-49B5-96C12BB81578}"/>
          </ac:spMkLst>
        </pc:spChg>
        <pc:spChg chg="mod">
          <ac:chgData name="Elhadi Belghache" userId="25bd9855-c3c8-4fe0-90d6-09dac4ca243f" providerId="ADAL" clId="{FD512EFE-FC25-4A79-B8FE-91FD2E4E9AEE}" dt="2022-07-27T16:35:23.769" v="2108" actId="1076"/>
          <ac:spMkLst>
            <pc:docMk/>
            <pc:sldMk cId="3139673588" sldId="321"/>
            <ac:spMk id="43" creationId="{C0EC4DAE-43BC-0385-E399-9663B21697B7}"/>
          </ac:spMkLst>
        </pc:spChg>
        <pc:spChg chg="mod">
          <ac:chgData name="Elhadi Belghache" userId="25bd9855-c3c8-4fe0-90d6-09dac4ca243f" providerId="ADAL" clId="{FD512EFE-FC25-4A79-B8FE-91FD2E4E9AEE}" dt="2022-07-27T16:14:13.705" v="1997" actId="6549"/>
          <ac:spMkLst>
            <pc:docMk/>
            <pc:sldMk cId="3139673588" sldId="321"/>
            <ac:spMk id="44" creationId="{5CB5637B-4632-3380-D91D-4C6E15D6830D}"/>
          </ac:spMkLst>
        </pc:spChg>
        <pc:spChg chg="mod">
          <ac:chgData name="Elhadi Belghache" userId="25bd9855-c3c8-4fe0-90d6-09dac4ca243f" providerId="ADAL" clId="{FD512EFE-FC25-4A79-B8FE-91FD2E4E9AEE}" dt="2022-07-27T15:32:18.392" v="1921"/>
          <ac:spMkLst>
            <pc:docMk/>
            <pc:sldMk cId="3139673588" sldId="321"/>
            <ac:spMk id="48" creationId="{BA2B0862-4A70-7379-47E4-BFF42D2474A1}"/>
          </ac:spMkLst>
        </pc:spChg>
        <pc:spChg chg="mod">
          <ac:chgData name="Elhadi Belghache" userId="25bd9855-c3c8-4fe0-90d6-09dac4ca243f" providerId="ADAL" clId="{FD512EFE-FC25-4A79-B8FE-91FD2E4E9AEE}" dt="2022-07-27T15:32:18.392" v="1921"/>
          <ac:spMkLst>
            <pc:docMk/>
            <pc:sldMk cId="3139673588" sldId="321"/>
            <ac:spMk id="49" creationId="{4890B848-C253-4D53-92F5-F478C6AE4ECD}"/>
          </ac:spMkLst>
        </pc:spChg>
        <pc:spChg chg="mod">
          <ac:chgData name="Elhadi Belghache" userId="25bd9855-c3c8-4fe0-90d6-09dac4ca243f" providerId="ADAL" clId="{FD512EFE-FC25-4A79-B8FE-91FD2E4E9AEE}" dt="2022-07-27T15:32:18.392" v="1921"/>
          <ac:spMkLst>
            <pc:docMk/>
            <pc:sldMk cId="3139673588" sldId="321"/>
            <ac:spMk id="50" creationId="{173B10BB-8794-4E45-5BDC-5B39B105291B}"/>
          </ac:spMkLst>
        </pc:spChg>
        <pc:spChg chg="mod">
          <ac:chgData name="Elhadi Belghache" userId="25bd9855-c3c8-4fe0-90d6-09dac4ca243f" providerId="ADAL" clId="{FD512EFE-FC25-4A79-B8FE-91FD2E4E9AEE}" dt="2022-07-27T15:32:18.392" v="1921"/>
          <ac:spMkLst>
            <pc:docMk/>
            <pc:sldMk cId="3139673588" sldId="321"/>
            <ac:spMk id="52" creationId="{F0E6E343-78C8-C685-47F6-7D6BBD5EC1EF}"/>
          </ac:spMkLst>
        </pc:spChg>
        <pc:spChg chg="mod">
          <ac:chgData name="Elhadi Belghache" userId="25bd9855-c3c8-4fe0-90d6-09dac4ca243f" providerId="ADAL" clId="{FD512EFE-FC25-4A79-B8FE-91FD2E4E9AEE}" dt="2022-07-27T15:32:18.392" v="1921"/>
          <ac:spMkLst>
            <pc:docMk/>
            <pc:sldMk cId="3139673588" sldId="321"/>
            <ac:spMk id="53" creationId="{B4A2AA71-943E-FD9C-9A91-295A50C8ED61}"/>
          </ac:spMkLst>
        </pc:spChg>
        <pc:spChg chg="del mod topLvl">
          <ac:chgData name="Elhadi Belghache" userId="25bd9855-c3c8-4fe0-90d6-09dac4ca243f" providerId="ADAL" clId="{FD512EFE-FC25-4A79-B8FE-91FD2E4E9AEE}" dt="2022-07-27T16:42:48.816" v="2194" actId="21"/>
          <ac:spMkLst>
            <pc:docMk/>
            <pc:sldMk cId="3139673588" sldId="321"/>
            <ac:spMk id="59" creationId="{1CC22A1A-9BB4-B5D8-DD51-678EA28DD54A}"/>
          </ac:spMkLst>
        </pc:spChg>
        <pc:spChg chg="del mod">
          <ac:chgData name="Elhadi Belghache" userId="25bd9855-c3c8-4fe0-90d6-09dac4ca243f" providerId="ADAL" clId="{FD512EFE-FC25-4A79-B8FE-91FD2E4E9AEE}" dt="2022-07-27T16:19:11.684" v="2071" actId="478"/>
          <ac:spMkLst>
            <pc:docMk/>
            <pc:sldMk cId="3139673588" sldId="321"/>
            <ac:spMk id="60" creationId="{98B1B453-748A-46E5-946A-5DF331E79A2F}"/>
          </ac:spMkLst>
        </pc:spChg>
        <pc:spChg chg="del mod">
          <ac:chgData name="Elhadi Belghache" userId="25bd9855-c3c8-4fe0-90d6-09dac4ca243f" providerId="ADAL" clId="{FD512EFE-FC25-4A79-B8FE-91FD2E4E9AEE}" dt="2022-07-27T16:38:46.621" v="2164" actId="478"/>
          <ac:spMkLst>
            <pc:docMk/>
            <pc:sldMk cId="3139673588" sldId="321"/>
            <ac:spMk id="61" creationId="{55FE430B-745A-C6CB-C418-375525AB4B1F}"/>
          </ac:spMkLst>
        </pc:spChg>
        <pc:spChg chg="mod">
          <ac:chgData name="Elhadi Belghache" userId="25bd9855-c3c8-4fe0-90d6-09dac4ca243f" providerId="ADAL" clId="{FD512EFE-FC25-4A79-B8FE-91FD2E4E9AEE}" dt="2022-07-27T16:38:43.694" v="2162" actId="165"/>
          <ac:spMkLst>
            <pc:docMk/>
            <pc:sldMk cId="3139673588" sldId="321"/>
            <ac:spMk id="63" creationId="{2A84F1A6-BC1C-1666-3094-FB914A6E4A6C}"/>
          </ac:spMkLst>
        </pc:spChg>
        <pc:spChg chg="mod">
          <ac:chgData name="Elhadi Belghache" userId="25bd9855-c3c8-4fe0-90d6-09dac4ca243f" providerId="ADAL" clId="{FD512EFE-FC25-4A79-B8FE-91FD2E4E9AEE}" dt="2022-07-27T16:38:43.694" v="2162" actId="165"/>
          <ac:spMkLst>
            <pc:docMk/>
            <pc:sldMk cId="3139673588" sldId="321"/>
            <ac:spMk id="64" creationId="{623AF20B-4E40-6D93-C981-006B9B6C635A}"/>
          </ac:spMkLst>
        </pc:spChg>
        <pc:spChg chg="del mod topLvl">
          <ac:chgData name="Elhadi Belghache" userId="25bd9855-c3c8-4fe0-90d6-09dac4ca243f" providerId="ADAL" clId="{FD512EFE-FC25-4A79-B8FE-91FD2E4E9AEE}" dt="2022-07-27T16:43:13.003" v="2198" actId="21"/>
          <ac:spMkLst>
            <pc:docMk/>
            <pc:sldMk cId="3139673588" sldId="321"/>
            <ac:spMk id="68" creationId="{3E6C4293-B2ED-DD55-48DF-161F11CE43BA}"/>
          </ac:spMkLst>
        </pc:spChg>
        <pc:spChg chg="add del">
          <ac:chgData name="Elhadi Belghache" userId="25bd9855-c3c8-4fe0-90d6-09dac4ca243f" providerId="ADAL" clId="{FD512EFE-FC25-4A79-B8FE-91FD2E4E9AEE}" dt="2022-07-27T16:38:49.919" v="2166" actId="22"/>
          <ac:spMkLst>
            <pc:docMk/>
            <pc:sldMk cId="3139673588" sldId="321"/>
            <ac:spMk id="74" creationId="{9DEFAA45-6238-E15F-2132-9E78A3E55DDB}"/>
          </ac:spMkLst>
        </pc:spChg>
        <pc:spChg chg="add mod">
          <ac:chgData name="Elhadi Belghache" userId="25bd9855-c3c8-4fe0-90d6-09dac4ca243f" providerId="ADAL" clId="{FD512EFE-FC25-4A79-B8FE-91FD2E4E9AEE}" dt="2022-07-27T16:45:11.542" v="2253" actId="164"/>
          <ac:spMkLst>
            <pc:docMk/>
            <pc:sldMk cId="3139673588" sldId="321"/>
            <ac:spMk id="76" creationId="{1DFE8E79-11EB-AB54-8098-6911FEF323B8}"/>
          </ac:spMkLst>
        </pc:spChg>
        <pc:spChg chg="add mod">
          <ac:chgData name="Elhadi Belghache" userId="25bd9855-c3c8-4fe0-90d6-09dac4ca243f" providerId="ADAL" clId="{FD512EFE-FC25-4A79-B8FE-91FD2E4E9AEE}" dt="2022-07-27T16:45:11.542" v="2253" actId="164"/>
          <ac:spMkLst>
            <pc:docMk/>
            <pc:sldMk cId="3139673588" sldId="321"/>
            <ac:spMk id="79" creationId="{4CFA1004-4C53-0A8A-6D98-EDBA9C750DD6}"/>
          </ac:spMkLst>
        </pc:spChg>
        <pc:grpChg chg="del">
          <ac:chgData name="Elhadi Belghache" userId="25bd9855-c3c8-4fe0-90d6-09dac4ca243f" providerId="ADAL" clId="{FD512EFE-FC25-4A79-B8FE-91FD2E4E9AEE}" dt="2022-07-27T15:32:17.327" v="1920" actId="478"/>
          <ac:grpSpMkLst>
            <pc:docMk/>
            <pc:sldMk cId="3139673588" sldId="321"/>
            <ac:grpSpMk id="4" creationId="{1569DF50-D78E-2D0B-E81F-9DFCD0ED4240}"/>
          </ac:grpSpMkLst>
        </pc:grpChg>
        <pc:grpChg chg="del">
          <ac:chgData name="Elhadi Belghache" userId="25bd9855-c3c8-4fe0-90d6-09dac4ca243f" providerId="ADAL" clId="{FD512EFE-FC25-4A79-B8FE-91FD2E4E9AEE}" dt="2022-07-27T15:32:17.327" v="1920" actId="478"/>
          <ac:grpSpMkLst>
            <pc:docMk/>
            <pc:sldMk cId="3139673588" sldId="321"/>
            <ac:grpSpMk id="8" creationId="{21F510D2-DE5D-1A45-3C9D-2ADBD98F0404}"/>
          </ac:grpSpMkLst>
        </pc:grpChg>
        <pc:grpChg chg="del mod">
          <ac:chgData name="Elhadi Belghache" userId="25bd9855-c3c8-4fe0-90d6-09dac4ca243f" providerId="ADAL" clId="{FD512EFE-FC25-4A79-B8FE-91FD2E4E9AEE}" dt="2022-07-27T15:32:15.941" v="1919" actId="478"/>
          <ac:grpSpMkLst>
            <pc:docMk/>
            <pc:sldMk cId="3139673588" sldId="321"/>
            <ac:grpSpMk id="13" creationId="{E7ADD310-AE27-BE9A-AA28-F223E0721409}"/>
          </ac:grpSpMkLst>
        </pc:grpChg>
        <pc:grpChg chg="del">
          <ac:chgData name="Elhadi Belghache" userId="25bd9855-c3c8-4fe0-90d6-09dac4ca243f" providerId="ADAL" clId="{FD512EFE-FC25-4A79-B8FE-91FD2E4E9AEE}" dt="2022-07-27T15:32:17.327" v="1920" actId="478"/>
          <ac:grpSpMkLst>
            <pc:docMk/>
            <pc:sldMk cId="3139673588" sldId="321"/>
            <ac:grpSpMk id="15" creationId="{392AB902-A2BE-8EAD-179B-3AB8CE8524A7}"/>
          </ac:grpSpMkLst>
        </pc:grpChg>
        <pc:grpChg chg="add mod">
          <ac:chgData name="Elhadi Belghache" userId="25bd9855-c3c8-4fe0-90d6-09dac4ca243f" providerId="ADAL" clId="{FD512EFE-FC25-4A79-B8FE-91FD2E4E9AEE}" dt="2022-07-27T16:46:31.170" v="2259" actId="1076"/>
          <ac:grpSpMkLst>
            <pc:docMk/>
            <pc:sldMk cId="3139673588" sldId="321"/>
            <ac:grpSpMk id="23" creationId="{A5C1D74D-F816-8838-F27B-4C5AA3461DD6}"/>
          </ac:grpSpMkLst>
        </pc:grpChg>
        <pc:grpChg chg="mod">
          <ac:chgData name="Elhadi Belghache" userId="25bd9855-c3c8-4fe0-90d6-09dac4ca243f" providerId="ADAL" clId="{FD512EFE-FC25-4A79-B8FE-91FD2E4E9AEE}" dt="2022-07-27T15:32:18.392" v="1921"/>
          <ac:grpSpMkLst>
            <pc:docMk/>
            <pc:sldMk cId="3139673588" sldId="321"/>
            <ac:grpSpMk id="25" creationId="{DAA4294C-CA56-E7C1-9965-03FBC39B0945}"/>
          </ac:grpSpMkLst>
        </pc:grpChg>
        <pc:grpChg chg="mod">
          <ac:chgData name="Elhadi Belghache" userId="25bd9855-c3c8-4fe0-90d6-09dac4ca243f" providerId="ADAL" clId="{FD512EFE-FC25-4A79-B8FE-91FD2E4E9AEE}" dt="2022-07-27T15:32:18.392" v="1921"/>
          <ac:grpSpMkLst>
            <pc:docMk/>
            <pc:sldMk cId="3139673588" sldId="321"/>
            <ac:grpSpMk id="28" creationId="{70DA64DA-68AE-5805-BA01-626118EC1EC4}"/>
          </ac:grpSpMkLst>
        </pc:grpChg>
        <pc:grpChg chg="add del mod">
          <ac:chgData name="Elhadi Belghache" userId="25bd9855-c3c8-4fe0-90d6-09dac4ca243f" providerId="ADAL" clId="{FD512EFE-FC25-4A79-B8FE-91FD2E4E9AEE}" dt="2022-07-27T16:16:17.115" v="2027" actId="478"/>
          <ac:grpSpMkLst>
            <pc:docMk/>
            <pc:sldMk cId="3139673588" sldId="321"/>
            <ac:grpSpMk id="46" creationId="{94863CC5-32B0-2373-E2B9-ACEEF7550DE8}"/>
          </ac:grpSpMkLst>
        </pc:grpChg>
        <pc:grpChg chg="mod">
          <ac:chgData name="Elhadi Belghache" userId="25bd9855-c3c8-4fe0-90d6-09dac4ca243f" providerId="ADAL" clId="{FD512EFE-FC25-4A79-B8FE-91FD2E4E9AEE}" dt="2022-07-27T15:32:18.392" v="1921"/>
          <ac:grpSpMkLst>
            <pc:docMk/>
            <pc:sldMk cId="3139673588" sldId="321"/>
            <ac:grpSpMk id="47" creationId="{052546CE-EFD1-AC6B-D3D1-1E02F0AA3430}"/>
          </ac:grpSpMkLst>
        </pc:grpChg>
        <pc:grpChg chg="mod">
          <ac:chgData name="Elhadi Belghache" userId="25bd9855-c3c8-4fe0-90d6-09dac4ca243f" providerId="ADAL" clId="{FD512EFE-FC25-4A79-B8FE-91FD2E4E9AEE}" dt="2022-07-27T15:32:18.392" v="1921"/>
          <ac:grpSpMkLst>
            <pc:docMk/>
            <pc:sldMk cId="3139673588" sldId="321"/>
            <ac:grpSpMk id="51" creationId="{F2D112A9-A2A8-112E-939A-09F0CEA8BBA3}"/>
          </ac:grpSpMkLst>
        </pc:grpChg>
        <pc:grpChg chg="add del mod">
          <ac:chgData name="Elhadi Belghache" userId="25bd9855-c3c8-4fe0-90d6-09dac4ca243f" providerId="ADAL" clId="{FD512EFE-FC25-4A79-B8FE-91FD2E4E9AEE}" dt="2022-07-27T16:38:43.694" v="2162" actId="165"/>
          <ac:grpSpMkLst>
            <pc:docMk/>
            <pc:sldMk cId="3139673588" sldId="321"/>
            <ac:grpSpMk id="54" creationId="{E344DC30-B412-C0E3-2289-39CE405BD515}"/>
          </ac:grpSpMkLst>
        </pc:grpChg>
        <pc:grpChg chg="del mod topLvl">
          <ac:chgData name="Elhadi Belghache" userId="25bd9855-c3c8-4fe0-90d6-09dac4ca243f" providerId="ADAL" clId="{FD512EFE-FC25-4A79-B8FE-91FD2E4E9AEE}" dt="2022-07-27T16:42:48.816" v="2194" actId="21"/>
          <ac:grpSpMkLst>
            <pc:docMk/>
            <pc:sldMk cId="3139673588" sldId="321"/>
            <ac:grpSpMk id="57" creationId="{FB3CC1F0-EFB3-090D-88EF-A4CC1B81CC25}"/>
          </ac:grpSpMkLst>
        </pc:grpChg>
        <pc:grpChg chg="del mod">
          <ac:chgData name="Elhadi Belghache" userId="25bd9855-c3c8-4fe0-90d6-09dac4ca243f" providerId="ADAL" clId="{FD512EFE-FC25-4A79-B8FE-91FD2E4E9AEE}" dt="2022-07-27T16:38:46.621" v="2164" actId="478"/>
          <ac:grpSpMkLst>
            <pc:docMk/>
            <pc:sldMk cId="3139673588" sldId="321"/>
            <ac:grpSpMk id="58" creationId="{D8E23F50-09BF-C5D3-3395-844961F54D58}"/>
          </ac:grpSpMkLst>
        </pc:grpChg>
        <pc:grpChg chg="mod topLvl">
          <ac:chgData name="Elhadi Belghache" userId="25bd9855-c3c8-4fe0-90d6-09dac4ca243f" providerId="ADAL" clId="{FD512EFE-FC25-4A79-B8FE-91FD2E4E9AEE}" dt="2022-07-27T16:45:11.542" v="2253" actId="164"/>
          <ac:grpSpMkLst>
            <pc:docMk/>
            <pc:sldMk cId="3139673588" sldId="321"/>
            <ac:grpSpMk id="62" creationId="{C1AE3BE7-61FE-32C4-ED67-E78CA7422C98}"/>
          </ac:grpSpMkLst>
        </pc:grpChg>
        <pc:grpChg chg="add del mod">
          <ac:chgData name="Elhadi Belghache" userId="25bd9855-c3c8-4fe0-90d6-09dac4ca243f" providerId="ADAL" clId="{FD512EFE-FC25-4A79-B8FE-91FD2E4E9AEE}" dt="2022-07-27T16:43:13.003" v="2198" actId="21"/>
          <ac:grpSpMkLst>
            <pc:docMk/>
            <pc:sldMk cId="3139673588" sldId="321"/>
            <ac:grpSpMk id="66" creationId="{0537BE63-A6A6-3795-7CC2-1E5D06DB197F}"/>
          </ac:grpSpMkLst>
        </pc:grpChg>
        <pc:grpChg chg="add mod">
          <ac:chgData name="Elhadi Belghache" userId="25bd9855-c3c8-4fe0-90d6-09dac4ca243f" providerId="ADAL" clId="{FD512EFE-FC25-4A79-B8FE-91FD2E4E9AEE}" dt="2022-07-27T16:46:45.836" v="2270" actId="1036"/>
          <ac:grpSpMkLst>
            <pc:docMk/>
            <pc:sldMk cId="3139673588" sldId="321"/>
            <ac:grpSpMk id="81" creationId="{3301E30F-7A23-6FF7-E3E2-27BB6037FC19}"/>
          </ac:grpSpMkLst>
        </pc:grpChg>
        <pc:picChg chg="mod topLvl">
          <ac:chgData name="Elhadi Belghache" userId="25bd9855-c3c8-4fe0-90d6-09dac4ca243f" providerId="ADAL" clId="{FD512EFE-FC25-4A79-B8FE-91FD2E4E9AEE}" dt="2022-07-27T16:45:11.542" v="2253" actId="164"/>
          <ac:picMkLst>
            <pc:docMk/>
            <pc:sldMk cId="3139673588" sldId="321"/>
            <ac:picMk id="67" creationId="{07C817C1-D66A-0D31-AE32-D5AFC58356C9}"/>
          </ac:picMkLst>
        </pc:picChg>
        <pc:cxnChg chg="mod">
          <ac:chgData name="Elhadi Belghache" userId="25bd9855-c3c8-4fe0-90d6-09dac4ca243f" providerId="ADAL" clId="{FD512EFE-FC25-4A79-B8FE-91FD2E4E9AEE}" dt="2022-07-27T16:15:30.692" v="2019" actId="14100"/>
          <ac:cxnSpMkLst>
            <pc:docMk/>
            <pc:sldMk cId="3139673588" sldId="321"/>
            <ac:cxnSpMk id="33" creationId="{04528680-499A-28A8-3EDB-BFFD6859840E}"/>
          </ac:cxnSpMkLst>
        </pc:cxnChg>
        <pc:cxnChg chg="del mod">
          <ac:chgData name="Elhadi Belghache" userId="25bd9855-c3c8-4fe0-90d6-09dac4ca243f" providerId="ADAL" clId="{FD512EFE-FC25-4A79-B8FE-91FD2E4E9AEE}" dt="2022-07-27T16:23:42.521" v="2101" actId="478"/>
          <ac:cxnSpMkLst>
            <pc:docMk/>
            <pc:sldMk cId="3139673588" sldId="321"/>
            <ac:cxnSpMk id="34" creationId="{5EA968EA-2E2C-CFD7-8C26-100463258FB1}"/>
          </ac:cxnSpMkLst>
        </pc:cxnChg>
        <pc:cxnChg chg="del mod">
          <ac:chgData name="Elhadi Belghache" userId="25bd9855-c3c8-4fe0-90d6-09dac4ca243f" providerId="ADAL" clId="{FD512EFE-FC25-4A79-B8FE-91FD2E4E9AEE}" dt="2022-07-27T16:35:04.418" v="2105" actId="478"/>
          <ac:cxnSpMkLst>
            <pc:docMk/>
            <pc:sldMk cId="3139673588" sldId="321"/>
            <ac:cxnSpMk id="35" creationId="{8D0591D3-27A5-873B-39CF-F6E8522EBC89}"/>
          </ac:cxnSpMkLst>
        </pc:cxnChg>
        <pc:cxnChg chg="mod">
          <ac:chgData name="Elhadi Belghache" userId="25bd9855-c3c8-4fe0-90d6-09dac4ca243f" providerId="ADAL" clId="{FD512EFE-FC25-4A79-B8FE-91FD2E4E9AEE}" dt="2022-07-27T16:45:47.512" v="2255" actId="1076"/>
          <ac:cxnSpMkLst>
            <pc:docMk/>
            <pc:sldMk cId="3139673588" sldId="321"/>
            <ac:cxnSpMk id="36" creationId="{68EB4873-9862-2C3C-007E-447CF2AB790E}"/>
          </ac:cxnSpMkLst>
        </pc:cxnChg>
        <pc:cxnChg chg="mod">
          <ac:chgData name="Elhadi Belghache" userId="25bd9855-c3c8-4fe0-90d6-09dac4ca243f" providerId="ADAL" clId="{FD512EFE-FC25-4A79-B8FE-91FD2E4E9AEE}" dt="2022-07-27T15:32:18.392" v="1921"/>
          <ac:cxnSpMkLst>
            <pc:docMk/>
            <pc:sldMk cId="3139673588" sldId="321"/>
            <ac:cxnSpMk id="37" creationId="{126E8DC1-55E2-6F82-67F8-017EBA2A809E}"/>
          </ac:cxnSpMkLst>
        </pc:cxnChg>
        <pc:cxnChg chg="mod">
          <ac:chgData name="Elhadi Belghache" userId="25bd9855-c3c8-4fe0-90d6-09dac4ca243f" providerId="ADAL" clId="{FD512EFE-FC25-4A79-B8FE-91FD2E4E9AEE}" dt="2022-07-27T15:59:54.097" v="1968" actId="1037"/>
          <ac:cxnSpMkLst>
            <pc:docMk/>
            <pc:sldMk cId="3139673588" sldId="321"/>
            <ac:cxnSpMk id="45" creationId="{64DF4A3E-5EF0-A7B6-E180-305576AD44AA}"/>
          </ac:cxnSpMkLst>
        </pc:cxnChg>
        <pc:cxnChg chg="mod topLvl">
          <ac:chgData name="Elhadi Belghache" userId="25bd9855-c3c8-4fe0-90d6-09dac4ca243f" providerId="ADAL" clId="{FD512EFE-FC25-4A79-B8FE-91FD2E4E9AEE}" dt="2022-07-27T16:45:11.542" v="2253" actId="164"/>
          <ac:cxnSpMkLst>
            <pc:docMk/>
            <pc:sldMk cId="3139673588" sldId="321"/>
            <ac:cxnSpMk id="55" creationId="{05CC4C6C-6550-8AC2-C356-D07FBA601129}"/>
          </ac:cxnSpMkLst>
        </pc:cxnChg>
        <pc:cxnChg chg="mod topLvl">
          <ac:chgData name="Elhadi Belghache" userId="25bd9855-c3c8-4fe0-90d6-09dac4ca243f" providerId="ADAL" clId="{FD512EFE-FC25-4A79-B8FE-91FD2E4E9AEE}" dt="2022-07-27T16:45:11.542" v="2253" actId="164"/>
          <ac:cxnSpMkLst>
            <pc:docMk/>
            <pc:sldMk cId="3139673588" sldId="321"/>
            <ac:cxnSpMk id="56" creationId="{91220C49-E7AF-71C6-EC25-67A873841429}"/>
          </ac:cxnSpMkLst>
        </pc:cxnChg>
      </pc:sldChg>
      <pc:sldChg chg="addSp modSp add mod ord">
        <pc:chgData name="Elhadi Belghache" userId="25bd9855-c3c8-4fe0-90d6-09dac4ca243f" providerId="ADAL" clId="{FD512EFE-FC25-4A79-B8FE-91FD2E4E9AEE}" dt="2022-07-27T18:44:30.844" v="3078"/>
        <pc:sldMkLst>
          <pc:docMk/>
          <pc:sldMk cId="1673825870" sldId="322"/>
        </pc:sldMkLst>
        <pc:spChg chg="add mod">
          <ac:chgData name="Elhadi Belghache" userId="25bd9855-c3c8-4fe0-90d6-09dac4ca243f" providerId="ADAL" clId="{FD512EFE-FC25-4A79-B8FE-91FD2E4E9AEE}" dt="2022-07-27T17:30:21.983" v="2689" actId="115"/>
          <ac:spMkLst>
            <pc:docMk/>
            <pc:sldMk cId="1673825870" sldId="322"/>
            <ac:spMk id="6" creationId="{291BD87D-6A1E-7524-92E8-B90BCE2EF84A}"/>
          </ac:spMkLst>
        </pc:spChg>
        <pc:spChg chg="mod">
          <ac:chgData name="Elhadi Belghache" userId="25bd9855-c3c8-4fe0-90d6-09dac4ca243f" providerId="ADAL" clId="{FD512EFE-FC25-4A79-B8FE-91FD2E4E9AEE}" dt="2022-07-27T17:44:04.008" v="2949" actId="113"/>
          <ac:spMkLst>
            <pc:docMk/>
            <pc:sldMk cId="1673825870" sldId="322"/>
            <ac:spMk id="18" creationId="{D4F0A2F5-323C-433E-96AB-609F5674BF9B}"/>
          </ac:spMkLst>
        </pc:spChg>
        <pc:picChg chg="add mod">
          <ac:chgData name="Elhadi Belghache" userId="25bd9855-c3c8-4fe0-90d6-09dac4ca243f" providerId="ADAL" clId="{FD512EFE-FC25-4A79-B8FE-91FD2E4E9AEE}" dt="2022-07-27T18:44:30.844" v="3078"/>
          <ac:picMkLst>
            <pc:docMk/>
            <pc:sldMk cId="1673825870" sldId="322"/>
            <ac:picMk id="3" creationId="{56FCE112-629A-E460-28BB-D871E4A1D25C}"/>
          </ac:picMkLst>
        </pc:picChg>
      </pc:sldChg>
      <pc:sldChg chg="addSp delSp modSp add mod">
        <pc:chgData name="Elhadi Belghache" userId="25bd9855-c3c8-4fe0-90d6-09dac4ca243f" providerId="ADAL" clId="{FD512EFE-FC25-4A79-B8FE-91FD2E4E9AEE}" dt="2022-07-27T18:50:25.053" v="3101"/>
        <pc:sldMkLst>
          <pc:docMk/>
          <pc:sldMk cId="2943679946" sldId="323"/>
        </pc:sldMkLst>
        <pc:spChg chg="mod topLvl">
          <ac:chgData name="Elhadi Belghache" userId="25bd9855-c3c8-4fe0-90d6-09dac4ca243f" providerId="ADAL" clId="{FD512EFE-FC25-4A79-B8FE-91FD2E4E9AEE}" dt="2022-07-27T17:18:06.077" v="2490"/>
          <ac:spMkLst>
            <pc:docMk/>
            <pc:sldMk cId="2943679946" sldId="323"/>
            <ac:spMk id="7" creationId="{23B8C551-344B-7028-D1BA-AF5D7CA27AEA}"/>
          </ac:spMkLst>
        </pc:spChg>
        <pc:spChg chg="mod">
          <ac:chgData name="Elhadi Belghache" userId="25bd9855-c3c8-4fe0-90d6-09dac4ca243f" providerId="ADAL" clId="{FD512EFE-FC25-4A79-B8FE-91FD2E4E9AEE}" dt="2022-07-27T08:23:35.261" v="262" actId="20577"/>
          <ac:spMkLst>
            <pc:docMk/>
            <pc:sldMk cId="2943679946" sldId="323"/>
            <ac:spMk id="18" creationId="{D4F0A2F5-323C-433E-96AB-609F5674BF9B}"/>
          </ac:spMkLst>
        </pc:spChg>
        <pc:grpChg chg="add del mod">
          <ac:chgData name="Elhadi Belghache" userId="25bd9855-c3c8-4fe0-90d6-09dac4ca243f" providerId="ADAL" clId="{FD512EFE-FC25-4A79-B8FE-91FD2E4E9AEE}" dt="2022-07-27T17:17:31.497" v="2462" actId="165"/>
          <ac:grpSpMkLst>
            <pc:docMk/>
            <pc:sldMk cId="2943679946" sldId="323"/>
            <ac:grpSpMk id="4" creationId="{7DDC94A6-0CBA-5F8B-0771-0A9266A4A3AA}"/>
          </ac:grpSpMkLst>
        </pc:grpChg>
        <pc:grpChg chg="del mod topLvl">
          <ac:chgData name="Elhadi Belghache" userId="25bd9855-c3c8-4fe0-90d6-09dac4ca243f" providerId="ADAL" clId="{FD512EFE-FC25-4A79-B8FE-91FD2E4E9AEE}" dt="2022-07-27T17:17:55.230" v="2487" actId="478"/>
          <ac:grpSpMkLst>
            <pc:docMk/>
            <pc:sldMk cId="2943679946" sldId="323"/>
            <ac:grpSpMk id="6" creationId="{9212FED1-7B02-C349-E06D-2C8A59AD2EE7}"/>
          </ac:grpSpMkLst>
        </pc:grpChg>
        <pc:grpChg chg="add mod">
          <ac:chgData name="Elhadi Belghache" userId="25bd9855-c3c8-4fe0-90d6-09dac4ca243f" providerId="ADAL" clId="{FD512EFE-FC25-4A79-B8FE-91FD2E4E9AEE}" dt="2022-07-27T17:50:43.293" v="3003"/>
          <ac:grpSpMkLst>
            <pc:docMk/>
            <pc:sldMk cId="2943679946" sldId="323"/>
            <ac:grpSpMk id="10" creationId="{B611A7AF-87B2-2654-8FE6-EF9A5D5DFECC}"/>
          </ac:grpSpMkLst>
        </pc:grpChg>
        <pc:grpChg chg="mod">
          <ac:chgData name="Elhadi Belghache" userId="25bd9855-c3c8-4fe0-90d6-09dac4ca243f" providerId="ADAL" clId="{FD512EFE-FC25-4A79-B8FE-91FD2E4E9AEE}" dt="2022-07-27T17:18:13.402" v="2491"/>
          <ac:grpSpMkLst>
            <pc:docMk/>
            <pc:sldMk cId="2943679946" sldId="323"/>
            <ac:grpSpMk id="11" creationId="{4524D225-BC88-4E95-F988-D9F56586122E}"/>
          </ac:grpSpMkLst>
        </pc:grpChg>
        <pc:grpChg chg="mod">
          <ac:chgData name="Elhadi Belghache" userId="25bd9855-c3c8-4fe0-90d6-09dac4ca243f" providerId="ADAL" clId="{FD512EFE-FC25-4A79-B8FE-91FD2E4E9AEE}" dt="2022-07-27T17:18:13.402" v="2491"/>
          <ac:grpSpMkLst>
            <pc:docMk/>
            <pc:sldMk cId="2943679946" sldId="323"/>
            <ac:grpSpMk id="12" creationId="{D4E08EA2-FEB7-BF4D-B4AB-A1BACB2A6840}"/>
          </ac:grpSpMkLst>
        </pc:grpChg>
        <pc:picChg chg="mod">
          <ac:chgData name="Elhadi Belghache" userId="25bd9855-c3c8-4fe0-90d6-09dac4ca243f" providerId="ADAL" clId="{FD512EFE-FC25-4A79-B8FE-91FD2E4E9AEE}" dt="2022-07-27T17:17:31.497" v="2462" actId="165"/>
          <ac:picMkLst>
            <pc:docMk/>
            <pc:sldMk cId="2943679946" sldId="323"/>
            <ac:picMk id="8" creationId="{F11E76F6-FD41-851C-DD36-50A5C5513572}"/>
          </ac:picMkLst>
        </pc:picChg>
        <pc:picChg chg="mod">
          <ac:chgData name="Elhadi Belghache" userId="25bd9855-c3c8-4fe0-90d6-09dac4ca243f" providerId="ADAL" clId="{FD512EFE-FC25-4A79-B8FE-91FD2E4E9AEE}" dt="2022-07-27T17:17:31.497" v="2462" actId="165"/>
          <ac:picMkLst>
            <pc:docMk/>
            <pc:sldMk cId="2943679946" sldId="323"/>
            <ac:picMk id="9" creationId="{961E6B23-32D0-2D7F-9FA8-B8BCB67DDBEB}"/>
          </ac:picMkLst>
        </pc:picChg>
        <pc:picChg chg="mod">
          <ac:chgData name="Elhadi Belghache" userId="25bd9855-c3c8-4fe0-90d6-09dac4ca243f" providerId="ADAL" clId="{FD512EFE-FC25-4A79-B8FE-91FD2E4E9AEE}" dt="2022-07-27T18:47:28.705" v="3093"/>
          <ac:picMkLst>
            <pc:docMk/>
            <pc:sldMk cId="2943679946" sldId="323"/>
            <ac:picMk id="13" creationId="{4A04257A-8431-4F86-8C2B-5F409E2622B7}"/>
          </ac:picMkLst>
        </pc:picChg>
        <pc:picChg chg="mod">
          <ac:chgData name="Elhadi Belghache" userId="25bd9855-c3c8-4fe0-90d6-09dac4ca243f" providerId="ADAL" clId="{FD512EFE-FC25-4A79-B8FE-91FD2E4E9AEE}" dt="2022-07-27T18:49:02.542" v="3097"/>
          <ac:picMkLst>
            <pc:docMk/>
            <pc:sldMk cId="2943679946" sldId="323"/>
            <ac:picMk id="14" creationId="{909B9AAB-51A3-CEDC-E479-4DE852171460}"/>
          </ac:picMkLst>
        </pc:picChg>
        <pc:picChg chg="mod">
          <ac:chgData name="Elhadi Belghache" userId="25bd9855-c3c8-4fe0-90d6-09dac4ca243f" providerId="ADAL" clId="{FD512EFE-FC25-4A79-B8FE-91FD2E4E9AEE}" dt="2022-07-27T18:50:25.053" v="3101"/>
          <ac:picMkLst>
            <pc:docMk/>
            <pc:sldMk cId="2943679946" sldId="323"/>
            <ac:picMk id="15" creationId="{BEB0393F-490D-0FA4-B610-E0719935A085}"/>
          </ac:picMkLst>
        </pc:picChg>
        <pc:picChg chg="mod">
          <ac:chgData name="Elhadi Belghache" userId="25bd9855-c3c8-4fe0-90d6-09dac4ca243f" providerId="ADAL" clId="{FD512EFE-FC25-4A79-B8FE-91FD2E4E9AEE}" dt="2022-07-27T18:45:37.103" v="3083"/>
          <ac:picMkLst>
            <pc:docMk/>
            <pc:sldMk cId="2943679946" sldId="323"/>
            <ac:picMk id="16" creationId="{1CB25E62-7D5C-9B3E-CA83-1E18BCFD3664}"/>
          </ac:picMkLst>
        </pc:picChg>
        <pc:picChg chg="mod">
          <ac:chgData name="Elhadi Belghache" userId="25bd9855-c3c8-4fe0-90d6-09dac4ca243f" providerId="ADAL" clId="{FD512EFE-FC25-4A79-B8FE-91FD2E4E9AEE}" dt="2022-07-27T18:45:42.939" v="3085"/>
          <ac:picMkLst>
            <pc:docMk/>
            <pc:sldMk cId="2943679946" sldId="323"/>
            <ac:picMk id="17" creationId="{E4983B45-1727-DF62-665A-3C4AF3DD3E1D}"/>
          </ac:picMkLst>
        </pc:picChg>
        <pc:picChg chg="mod">
          <ac:chgData name="Elhadi Belghache" userId="25bd9855-c3c8-4fe0-90d6-09dac4ca243f" providerId="ADAL" clId="{FD512EFE-FC25-4A79-B8FE-91FD2E4E9AEE}" dt="2022-07-27T18:46:28.238" v="3089"/>
          <ac:picMkLst>
            <pc:docMk/>
            <pc:sldMk cId="2943679946" sldId="323"/>
            <ac:picMk id="19" creationId="{369C84B6-CAD1-3DB9-E340-90A2B50421D7}"/>
          </ac:picMkLst>
        </pc:picChg>
      </pc:sldChg>
      <pc:sldChg chg="modSp add del mod">
        <pc:chgData name="Elhadi Belghache" userId="25bd9855-c3c8-4fe0-90d6-09dac4ca243f" providerId="ADAL" clId="{FD512EFE-FC25-4A79-B8FE-91FD2E4E9AEE}" dt="2022-07-27T17:18:32.889" v="2509" actId="47"/>
        <pc:sldMkLst>
          <pc:docMk/>
          <pc:sldMk cId="2928576590" sldId="324"/>
        </pc:sldMkLst>
        <pc:spChg chg="mod">
          <ac:chgData name="Elhadi Belghache" userId="25bd9855-c3c8-4fe0-90d6-09dac4ca243f" providerId="ADAL" clId="{FD512EFE-FC25-4A79-B8FE-91FD2E4E9AEE}" dt="2022-07-27T08:23:40.085" v="264" actId="20577"/>
          <ac:spMkLst>
            <pc:docMk/>
            <pc:sldMk cId="2928576590" sldId="324"/>
            <ac:spMk id="18" creationId="{D4F0A2F5-323C-433E-96AB-609F5674BF9B}"/>
          </ac:spMkLst>
        </pc:spChg>
      </pc:sldChg>
      <pc:sldChg chg="modSp add del mod">
        <pc:chgData name="Elhadi Belghache" userId="25bd9855-c3c8-4fe0-90d6-09dac4ca243f" providerId="ADAL" clId="{FD512EFE-FC25-4A79-B8FE-91FD2E4E9AEE}" dt="2022-07-27T17:18:37.305" v="2510" actId="47"/>
        <pc:sldMkLst>
          <pc:docMk/>
          <pc:sldMk cId="1274423139" sldId="325"/>
        </pc:sldMkLst>
        <pc:spChg chg="mod">
          <ac:chgData name="Elhadi Belghache" userId="25bd9855-c3c8-4fe0-90d6-09dac4ca243f" providerId="ADAL" clId="{FD512EFE-FC25-4A79-B8FE-91FD2E4E9AEE}" dt="2022-07-27T08:23:59.397" v="266" actId="20577"/>
          <ac:spMkLst>
            <pc:docMk/>
            <pc:sldMk cId="1274423139" sldId="325"/>
            <ac:spMk id="18" creationId="{D4F0A2F5-323C-433E-96AB-609F5674BF9B}"/>
          </ac:spMkLst>
        </pc:spChg>
      </pc:sldChg>
      <pc:sldChg chg="addSp delSp modSp add mod">
        <pc:chgData name="Elhadi Belghache" userId="25bd9855-c3c8-4fe0-90d6-09dac4ca243f" providerId="ADAL" clId="{FD512EFE-FC25-4A79-B8FE-91FD2E4E9AEE}" dt="2022-07-27T20:27:45.361" v="4170" actId="20577"/>
        <pc:sldMkLst>
          <pc:docMk/>
          <pc:sldMk cId="982941797" sldId="326"/>
        </pc:sldMkLst>
        <pc:spChg chg="mod topLvl">
          <ac:chgData name="Elhadi Belghache" userId="25bd9855-c3c8-4fe0-90d6-09dac4ca243f" providerId="ADAL" clId="{FD512EFE-FC25-4A79-B8FE-91FD2E4E9AEE}" dt="2022-07-27T18:52:46.848" v="3146" actId="14100"/>
          <ac:spMkLst>
            <pc:docMk/>
            <pc:sldMk cId="982941797" sldId="326"/>
            <ac:spMk id="7" creationId="{7D483A90-45C3-2498-7470-124D95CB76EE}"/>
          </ac:spMkLst>
        </pc:spChg>
        <pc:spChg chg="mod topLvl">
          <ac:chgData name="Elhadi Belghache" userId="25bd9855-c3c8-4fe0-90d6-09dac4ca243f" providerId="ADAL" clId="{FD512EFE-FC25-4A79-B8FE-91FD2E4E9AEE}" dt="2022-07-27T20:27:45.361" v="4170" actId="20577"/>
          <ac:spMkLst>
            <pc:docMk/>
            <pc:sldMk cId="982941797" sldId="326"/>
            <ac:spMk id="8" creationId="{60BE9182-2725-07A9-1D0E-7858A4085DAC}"/>
          </ac:spMkLst>
        </pc:spChg>
        <pc:spChg chg="mod">
          <ac:chgData name="Elhadi Belghache" userId="25bd9855-c3c8-4fe0-90d6-09dac4ca243f" providerId="ADAL" clId="{FD512EFE-FC25-4A79-B8FE-91FD2E4E9AEE}" dt="2022-07-27T17:18:40.036" v="2512" actId="20577"/>
          <ac:spMkLst>
            <pc:docMk/>
            <pc:sldMk cId="982941797" sldId="326"/>
            <ac:spMk id="18" creationId="{D4F0A2F5-323C-433E-96AB-609F5674BF9B}"/>
          </ac:spMkLst>
        </pc:spChg>
        <pc:grpChg chg="add mod">
          <ac:chgData name="Elhadi Belghache" userId="25bd9855-c3c8-4fe0-90d6-09dac4ca243f" providerId="ADAL" clId="{FD512EFE-FC25-4A79-B8FE-91FD2E4E9AEE}" dt="2022-07-27T20:24:13.103" v="4092" actId="164"/>
          <ac:grpSpMkLst>
            <pc:docMk/>
            <pc:sldMk cId="982941797" sldId="326"/>
            <ac:grpSpMk id="2" creationId="{7A82EFE9-A9BB-7821-6461-0F0B7183499E}"/>
          </ac:grpSpMkLst>
        </pc:grpChg>
        <pc:grpChg chg="add mod">
          <ac:chgData name="Elhadi Belghache" userId="25bd9855-c3c8-4fe0-90d6-09dac4ca243f" providerId="ADAL" clId="{FD512EFE-FC25-4A79-B8FE-91FD2E4E9AEE}" dt="2022-07-27T20:24:13.103" v="4092" actId="164"/>
          <ac:grpSpMkLst>
            <pc:docMk/>
            <pc:sldMk cId="982941797" sldId="326"/>
            <ac:grpSpMk id="3" creationId="{08ABDE7D-7006-3343-5D91-D135351B1094}"/>
          </ac:grpSpMkLst>
        </pc:grpChg>
        <pc:grpChg chg="add del mod">
          <ac:chgData name="Elhadi Belghache" userId="25bd9855-c3c8-4fe0-90d6-09dac4ca243f" providerId="ADAL" clId="{FD512EFE-FC25-4A79-B8FE-91FD2E4E9AEE}" dt="2022-07-27T18:51:32.183" v="3106" actId="165"/>
          <ac:grpSpMkLst>
            <pc:docMk/>
            <pc:sldMk cId="982941797" sldId="326"/>
            <ac:grpSpMk id="4" creationId="{EEE97829-03B6-9D9A-A5CA-173FCE1BC501}"/>
          </ac:grpSpMkLst>
        </pc:grpChg>
        <pc:picChg chg="mod topLvl">
          <ac:chgData name="Elhadi Belghache" userId="25bd9855-c3c8-4fe0-90d6-09dac4ca243f" providerId="ADAL" clId="{FD512EFE-FC25-4A79-B8FE-91FD2E4E9AEE}" dt="2022-07-27T20:24:13.103" v="4092" actId="164"/>
          <ac:picMkLst>
            <pc:docMk/>
            <pc:sldMk cId="982941797" sldId="326"/>
            <ac:picMk id="6" creationId="{60571F93-6762-8098-C89C-0D77B55AC057}"/>
          </ac:picMkLst>
        </pc:picChg>
      </pc:sldChg>
      <pc:sldChg chg="modSp add mod">
        <pc:chgData name="Elhadi Belghache" userId="25bd9855-c3c8-4fe0-90d6-09dac4ca243f" providerId="ADAL" clId="{FD512EFE-FC25-4A79-B8FE-91FD2E4E9AEE}" dt="2022-07-27T08:24:15.973" v="270" actId="20577"/>
        <pc:sldMkLst>
          <pc:docMk/>
          <pc:sldMk cId="2919634065" sldId="327"/>
        </pc:sldMkLst>
        <pc:spChg chg="mod">
          <ac:chgData name="Elhadi Belghache" userId="25bd9855-c3c8-4fe0-90d6-09dac4ca243f" providerId="ADAL" clId="{FD512EFE-FC25-4A79-B8FE-91FD2E4E9AEE}" dt="2022-07-27T08:24:15.973" v="270" actId="20577"/>
          <ac:spMkLst>
            <pc:docMk/>
            <pc:sldMk cId="2919634065" sldId="327"/>
            <ac:spMk id="6" creationId="{F317138E-7D63-4FB3-A276-64F43BE70681}"/>
          </ac:spMkLst>
        </pc:spChg>
        <pc:spChg chg="mod">
          <ac:chgData name="Elhadi Belghache" userId="25bd9855-c3c8-4fe0-90d6-09dac4ca243f" providerId="ADAL" clId="{FD512EFE-FC25-4A79-B8FE-91FD2E4E9AEE}" dt="2022-07-27T08:20:39.180" v="196"/>
          <ac:spMkLst>
            <pc:docMk/>
            <pc:sldMk cId="2919634065" sldId="327"/>
            <ac:spMk id="7" creationId="{E8E3E90D-DB49-428B-B779-0E613E6119C3}"/>
          </ac:spMkLst>
        </pc:spChg>
      </pc:sldChg>
      <pc:sldChg chg="addSp delSp modSp add mod">
        <pc:chgData name="Elhadi Belghache" userId="25bd9855-c3c8-4fe0-90d6-09dac4ca243f" providerId="ADAL" clId="{FD512EFE-FC25-4A79-B8FE-91FD2E4E9AEE}" dt="2022-07-27T18:53:55.681" v="3154"/>
        <pc:sldMkLst>
          <pc:docMk/>
          <pc:sldMk cId="2562738459" sldId="328"/>
        </pc:sldMkLst>
        <pc:spChg chg="mod">
          <ac:chgData name="Elhadi Belghache" userId="25bd9855-c3c8-4fe0-90d6-09dac4ca243f" providerId="ADAL" clId="{FD512EFE-FC25-4A79-B8FE-91FD2E4E9AEE}" dt="2022-07-27T08:24:48.198" v="295" actId="313"/>
          <ac:spMkLst>
            <pc:docMk/>
            <pc:sldMk cId="2562738459" sldId="328"/>
            <ac:spMk id="18" creationId="{D4F0A2F5-323C-433E-96AB-609F5674BF9B}"/>
          </ac:spMkLst>
        </pc:spChg>
        <pc:spChg chg="add mod">
          <ac:chgData name="Elhadi Belghache" userId="25bd9855-c3c8-4fe0-90d6-09dac4ca243f" providerId="ADAL" clId="{FD512EFE-FC25-4A79-B8FE-91FD2E4E9AEE}" dt="2022-07-27T17:30:46.014" v="2691" actId="114"/>
          <ac:spMkLst>
            <pc:docMk/>
            <pc:sldMk cId="2562738459" sldId="328"/>
            <ac:spMk id="23" creationId="{F8465578-45FA-0DDE-A925-88901DC726F7}"/>
          </ac:spMkLst>
        </pc:spChg>
        <pc:grpChg chg="del">
          <ac:chgData name="Elhadi Belghache" userId="25bd9855-c3c8-4fe0-90d6-09dac4ca243f" providerId="ADAL" clId="{FD512EFE-FC25-4A79-B8FE-91FD2E4E9AEE}" dt="2022-07-27T17:19:26.508" v="2518" actId="478"/>
          <ac:grpSpMkLst>
            <pc:docMk/>
            <pc:sldMk cId="2562738459" sldId="328"/>
            <ac:grpSpMk id="4" creationId="{1569DF50-D78E-2D0B-E81F-9DFCD0ED4240}"/>
          </ac:grpSpMkLst>
        </pc:grpChg>
        <pc:grpChg chg="del mod">
          <ac:chgData name="Elhadi Belghache" userId="25bd9855-c3c8-4fe0-90d6-09dac4ca243f" providerId="ADAL" clId="{FD512EFE-FC25-4A79-B8FE-91FD2E4E9AEE}" dt="2022-07-27T17:19:31.012" v="2521" actId="478"/>
          <ac:grpSpMkLst>
            <pc:docMk/>
            <pc:sldMk cId="2562738459" sldId="328"/>
            <ac:grpSpMk id="8" creationId="{21F510D2-DE5D-1A45-3C9D-2ADBD98F0404}"/>
          </ac:grpSpMkLst>
        </pc:grpChg>
        <pc:grpChg chg="del">
          <ac:chgData name="Elhadi Belghache" userId="25bd9855-c3c8-4fe0-90d6-09dac4ca243f" providerId="ADAL" clId="{FD512EFE-FC25-4A79-B8FE-91FD2E4E9AEE}" dt="2022-07-27T17:19:23.961" v="2517" actId="478"/>
          <ac:grpSpMkLst>
            <pc:docMk/>
            <pc:sldMk cId="2562738459" sldId="328"/>
            <ac:grpSpMk id="13" creationId="{E7ADD310-AE27-BE9A-AA28-F223E0721409}"/>
          </ac:grpSpMkLst>
        </pc:grpChg>
        <pc:grpChg chg="del">
          <ac:chgData name="Elhadi Belghache" userId="25bd9855-c3c8-4fe0-90d6-09dac4ca243f" providerId="ADAL" clId="{FD512EFE-FC25-4A79-B8FE-91FD2E4E9AEE}" dt="2022-07-27T17:19:28.430" v="2519" actId="478"/>
          <ac:grpSpMkLst>
            <pc:docMk/>
            <pc:sldMk cId="2562738459" sldId="328"/>
            <ac:grpSpMk id="15" creationId="{392AB902-A2BE-8EAD-179B-3AB8CE8524A7}"/>
          </ac:grpSpMkLst>
        </pc:grpChg>
        <pc:picChg chg="add mod">
          <ac:chgData name="Elhadi Belghache" userId="25bd9855-c3c8-4fe0-90d6-09dac4ca243f" providerId="ADAL" clId="{FD512EFE-FC25-4A79-B8FE-91FD2E4E9AEE}" dt="2022-07-27T18:53:55.681" v="3154"/>
          <ac:picMkLst>
            <pc:docMk/>
            <pc:sldMk cId="2562738459" sldId="328"/>
            <ac:picMk id="25" creationId="{D1514D55-3D84-2ECF-4E90-F865E8677F47}"/>
          </ac:picMkLst>
        </pc:picChg>
        <pc:picChg chg="add mod">
          <ac:chgData name="Elhadi Belghache" userId="25bd9855-c3c8-4fe0-90d6-09dac4ca243f" providerId="ADAL" clId="{FD512EFE-FC25-4A79-B8FE-91FD2E4E9AEE}" dt="2022-07-27T18:53:50.472" v="3152"/>
          <ac:picMkLst>
            <pc:docMk/>
            <pc:sldMk cId="2562738459" sldId="328"/>
            <ac:picMk id="26" creationId="{F8316DB9-7C97-97C8-1250-F30A1CF7BE41}"/>
          </ac:picMkLst>
        </pc:picChg>
      </pc:sldChg>
      <pc:sldChg chg="addSp modSp add mod">
        <pc:chgData name="Elhadi Belghache" userId="25bd9855-c3c8-4fe0-90d6-09dac4ca243f" providerId="ADAL" clId="{FD512EFE-FC25-4A79-B8FE-91FD2E4E9AEE}" dt="2022-07-27T20:16:06.116" v="4045" actId="20577"/>
        <pc:sldMkLst>
          <pc:docMk/>
          <pc:sldMk cId="2574232261" sldId="329"/>
        </pc:sldMkLst>
        <pc:spChg chg="add mod">
          <ac:chgData name="Elhadi Belghache" userId="25bd9855-c3c8-4fe0-90d6-09dac4ca243f" providerId="ADAL" clId="{FD512EFE-FC25-4A79-B8FE-91FD2E4E9AEE}" dt="2022-07-27T17:47:46.284" v="2993" actId="14100"/>
          <ac:spMkLst>
            <pc:docMk/>
            <pc:sldMk cId="2574232261" sldId="329"/>
            <ac:spMk id="4" creationId="{798C1DF5-D559-F720-3A7F-B8A4A7D6C361}"/>
          </ac:spMkLst>
        </pc:spChg>
        <pc:spChg chg="add mod">
          <ac:chgData name="Elhadi Belghache" userId="25bd9855-c3c8-4fe0-90d6-09dac4ca243f" providerId="ADAL" clId="{FD512EFE-FC25-4A79-B8FE-91FD2E4E9AEE}" dt="2022-07-27T17:48:00.532" v="2994" actId="164"/>
          <ac:spMkLst>
            <pc:docMk/>
            <pc:sldMk cId="2574232261" sldId="329"/>
            <ac:spMk id="7" creationId="{043D6858-A963-8691-F8FD-C0BD63D5FFCA}"/>
          </ac:spMkLst>
        </pc:spChg>
        <pc:spChg chg="mod">
          <ac:chgData name="Elhadi Belghache" userId="25bd9855-c3c8-4fe0-90d6-09dac4ca243f" providerId="ADAL" clId="{FD512EFE-FC25-4A79-B8FE-91FD2E4E9AEE}" dt="2022-07-27T20:16:06.116" v="4045" actId="20577"/>
          <ac:spMkLst>
            <pc:docMk/>
            <pc:sldMk cId="2574232261" sldId="329"/>
            <ac:spMk id="18" creationId="{D4F0A2F5-323C-433E-96AB-609F5674BF9B}"/>
          </ac:spMkLst>
        </pc:spChg>
        <pc:grpChg chg="add mod">
          <ac:chgData name="Elhadi Belghache" userId="25bd9855-c3c8-4fe0-90d6-09dac4ca243f" providerId="ADAL" clId="{FD512EFE-FC25-4A79-B8FE-91FD2E4E9AEE}" dt="2022-07-27T17:48:00.532" v="2994" actId="164"/>
          <ac:grpSpMkLst>
            <pc:docMk/>
            <pc:sldMk cId="2574232261" sldId="329"/>
            <ac:grpSpMk id="6" creationId="{D8C2C327-8760-11C4-B29F-C823E2FDB0C9}"/>
          </ac:grpSpMkLst>
        </pc:grpChg>
        <pc:picChg chg="add mod">
          <ac:chgData name="Elhadi Belghache" userId="25bd9855-c3c8-4fe0-90d6-09dac4ca243f" providerId="ADAL" clId="{FD512EFE-FC25-4A79-B8FE-91FD2E4E9AEE}" dt="2022-07-27T17:48:00.532" v="2994" actId="164"/>
          <ac:picMkLst>
            <pc:docMk/>
            <pc:sldMk cId="2574232261" sldId="329"/>
            <ac:picMk id="3" creationId="{B4DB6066-AE8C-67E4-E6CE-E654CBC69816}"/>
          </ac:picMkLst>
        </pc:picChg>
      </pc:sldChg>
      <pc:sldChg chg="addSp delSp modSp add mod">
        <pc:chgData name="Elhadi Belghache" userId="25bd9855-c3c8-4fe0-90d6-09dac4ca243f" providerId="ADAL" clId="{FD512EFE-FC25-4A79-B8FE-91FD2E4E9AEE}" dt="2022-07-27T20:16:42.832" v="4088" actId="1036"/>
        <pc:sldMkLst>
          <pc:docMk/>
          <pc:sldMk cId="2509945035" sldId="330"/>
        </pc:sldMkLst>
        <pc:spChg chg="mod">
          <ac:chgData name="Elhadi Belghache" userId="25bd9855-c3c8-4fe0-90d6-09dac4ca243f" providerId="ADAL" clId="{FD512EFE-FC25-4A79-B8FE-91FD2E4E9AEE}" dt="2022-07-27T20:16:24.173" v="4052" actId="20577"/>
          <ac:spMkLst>
            <pc:docMk/>
            <pc:sldMk cId="2509945035" sldId="330"/>
            <ac:spMk id="18" creationId="{D4F0A2F5-323C-433E-96AB-609F5674BF9B}"/>
          </ac:spMkLst>
        </pc:spChg>
        <pc:grpChg chg="add mod">
          <ac:chgData name="Elhadi Belghache" userId="25bd9855-c3c8-4fe0-90d6-09dac4ca243f" providerId="ADAL" clId="{FD512EFE-FC25-4A79-B8FE-91FD2E4E9AEE}" dt="2022-07-27T20:16:42.832" v="4088" actId="1036"/>
          <ac:grpSpMkLst>
            <pc:docMk/>
            <pc:sldMk cId="2509945035" sldId="330"/>
            <ac:grpSpMk id="6" creationId="{9876DE09-F08B-C813-DFEB-BA019A5C6789}"/>
          </ac:grpSpMkLst>
        </pc:grpChg>
        <pc:grpChg chg="mod">
          <ac:chgData name="Elhadi Belghache" userId="25bd9855-c3c8-4fe0-90d6-09dac4ca243f" providerId="ADAL" clId="{FD512EFE-FC25-4A79-B8FE-91FD2E4E9AEE}" dt="2022-07-27T17:48:32.282" v="2996"/>
          <ac:grpSpMkLst>
            <pc:docMk/>
            <pc:sldMk cId="2509945035" sldId="330"/>
            <ac:grpSpMk id="7" creationId="{1ADE052C-692E-402E-1533-1B4E5A02A91D}"/>
          </ac:grpSpMkLst>
        </pc:grpChg>
        <pc:grpChg chg="mod">
          <ac:chgData name="Elhadi Belghache" userId="25bd9855-c3c8-4fe0-90d6-09dac4ca243f" providerId="ADAL" clId="{FD512EFE-FC25-4A79-B8FE-91FD2E4E9AEE}" dt="2022-07-27T17:48:32.282" v="2996"/>
          <ac:grpSpMkLst>
            <pc:docMk/>
            <pc:sldMk cId="2509945035" sldId="330"/>
            <ac:grpSpMk id="8" creationId="{A5B9F006-1F8E-2868-9C31-AA415B10DCAE}"/>
          </ac:grpSpMkLst>
        </pc:grpChg>
        <pc:picChg chg="add del mod">
          <ac:chgData name="Elhadi Belghache" userId="25bd9855-c3c8-4fe0-90d6-09dac4ca243f" providerId="ADAL" clId="{FD512EFE-FC25-4A79-B8FE-91FD2E4E9AEE}" dt="2022-07-27T17:48:18.117" v="2995" actId="478"/>
          <ac:picMkLst>
            <pc:docMk/>
            <pc:sldMk cId="2509945035" sldId="330"/>
            <ac:picMk id="3" creationId="{DEFAC8FB-33EB-425A-707C-E338164FEFC6}"/>
          </ac:picMkLst>
        </pc:picChg>
        <pc:picChg chg="mod">
          <ac:chgData name="Elhadi Belghache" userId="25bd9855-c3c8-4fe0-90d6-09dac4ca243f" providerId="ADAL" clId="{FD512EFE-FC25-4A79-B8FE-91FD2E4E9AEE}" dt="2022-07-27T20:13:14.643" v="4031"/>
          <ac:picMkLst>
            <pc:docMk/>
            <pc:sldMk cId="2509945035" sldId="330"/>
            <ac:picMk id="9" creationId="{21587107-D402-6178-2892-C7224DB777EF}"/>
          </ac:picMkLst>
        </pc:picChg>
        <pc:picChg chg="mod">
          <ac:chgData name="Elhadi Belghache" userId="25bd9855-c3c8-4fe0-90d6-09dac4ca243f" providerId="ADAL" clId="{FD512EFE-FC25-4A79-B8FE-91FD2E4E9AEE}" dt="2022-07-27T20:13:21.207" v="4033"/>
          <ac:picMkLst>
            <pc:docMk/>
            <pc:sldMk cId="2509945035" sldId="330"/>
            <ac:picMk id="10" creationId="{FE3AD21F-DB1D-C48B-EB53-4232FDB5556E}"/>
          </ac:picMkLst>
        </pc:picChg>
        <pc:picChg chg="mod">
          <ac:chgData name="Elhadi Belghache" userId="25bd9855-c3c8-4fe0-90d6-09dac4ca243f" providerId="ADAL" clId="{FD512EFE-FC25-4A79-B8FE-91FD2E4E9AEE}" dt="2022-07-27T20:15:47.486" v="4039"/>
          <ac:picMkLst>
            <pc:docMk/>
            <pc:sldMk cId="2509945035" sldId="330"/>
            <ac:picMk id="11" creationId="{338C81D8-ACD1-3ACE-FA53-EB5370E3DD5F}"/>
          </ac:picMkLst>
        </pc:picChg>
        <pc:picChg chg="mod">
          <ac:chgData name="Elhadi Belghache" userId="25bd9855-c3c8-4fe0-90d6-09dac4ca243f" providerId="ADAL" clId="{FD512EFE-FC25-4A79-B8FE-91FD2E4E9AEE}" dt="2022-07-27T19:09:20.758" v="3384"/>
          <ac:picMkLst>
            <pc:docMk/>
            <pc:sldMk cId="2509945035" sldId="330"/>
            <ac:picMk id="12" creationId="{07896E25-3BE9-44CA-E15F-3C44573766F0}"/>
          </ac:picMkLst>
        </pc:picChg>
        <pc:picChg chg="mod">
          <ac:chgData name="Elhadi Belghache" userId="25bd9855-c3c8-4fe0-90d6-09dac4ca243f" providerId="ADAL" clId="{FD512EFE-FC25-4A79-B8FE-91FD2E4E9AEE}" dt="2022-07-27T19:45:28.234" v="4022"/>
          <ac:picMkLst>
            <pc:docMk/>
            <pc:sldMk cId="2509945035" sldId="330"/>
            <ac:picMk id="13" creationId="{F3D8A93B-61C1-45B5-2197-984A3FB8A87F}"/>
          </ac:picMkLst>
        </pc:picChg>
        <pc:picChg chg="mod">
          <ac:chgData name="Elhadi Belghache" userId="25bd9855-c3c8-4fe0-90d6-09dac4ca243f" providerId="ADAL" clId="{FD512EFE-FC25-4A79-B8FE-91FD2E4E9AEE}" dt="2022-07-27T19:50:56.572" v="4026"/>
          <ac:picMkLst>
            <pc:docMk/>
            <pc:sldMk cId="2509945035" sldId="330"/>
            <ac:picMk id="14" creationId="{99A86F40-D32E-422C-7873-16DBF82EB40A}"/>
          </ac:picMkLst>
        </pc:picChg>
      </pc:sldChg>
      <pc:sldChg chg="modSp add del mod">
        <pc:chgData name="Elhadi Belghache" userId="25bd9855-c3c8-4fe0-90d6-09dac4ca243f" providerId="ADAL" clId="{FD512EFE-FC25-4A79-B8FE-91FD2E4E9AEE}" dt="2022-07-27T18:33:13.933" v="3071" actId="47"/>
        <pc:sldMkLst>
          <pc:docMk/>
          <pc:sldMk cId="412084613" sldId="331"/>
        </pc:sldMkLst>
        <pc:spChg chg="mod">
          <ac:chgData name="Elhadi Belghache" userId="25bd9855-c3c8-4fe0-90d6-09dac4ca243f" providerId="ADAL" clId="{FD512EFE-FC25-4A79-B8FE-91FD2E4E9AEE}" dt="2022-07-27T08:26:31.263" v="308" actId="20577"/>
          <ac:spMkLst>
            <pc:docMk/>
            <pc:sldMk cId="412084613" sldId="331"/>
            <ac:spMk id="18" creationId="{D4F0A2F5-323C-433E-96AB-609F5674BF9B}"/>
          </ac:spMkLst>
        </pc:spChg>
      </pc:sldChg>
      <pc:sldChg chg="modSp add del mod">
        <pc:chgData name="Elhadi Belghache" userId="25bd9855-c3c8-4fe0-90d6-09dac4ca243f" providerId="ADAL" clId="{FD512EFE-FC25-4A79-B8FE-91FD2E4E9AEE}" dt="2022-07-27T18:33:15.475" v="3072" actId="47"/>
        <pc:sldMkLst>
          <pc:docMk/>
          <pc:sldMk cId="3648779740" sldId="332"/>
        </pc:sldMkLst>
        <pc:spChg chg="mod">
          <ac:chgData name="Elhadi Belghache" userId="25bd9855-c3c8-4fe0-90d6-09dac4ca243f" providerId="ADAL" clId="{FD512EFE-FC25-4A79-B8FE-91FD2E4E9AEE}" dt="2022-07-27T08:26:35.919" v="310" actId="20577"/>
          <ac:spMkLst>
            <pc:docMk/>
            <pc:sldMk cId="3648779740" sldId="332"/>
            <ac:spMk id="18" creationId="{D4F0A2F5-323C-433E-96AB-609F5674BF9B}"/>
          </ac:spMkLst>
        </pc:spChg>
      </pc:sldChg>
      <pc:sldChg chg="addSp delSp modSp add mod">
        <pc:chgData name="Elhadi Belghache" userId="25bd9855-c3c8-4fe0-90d6-09dac4ca243f" providerId="ADAL" clId="{FD512EFE-FC25-4A79-B8FE-91FD2E4E9AEE}" dt="2022-07-27T20:36:56.210" v="4407" actId="20577"/>
        <pc:sldMkLst>
          <pc:docMk/>
          <pc:sldMk cId="2504345973" sldId="333"/>
        </pc:sldMkLst>
        <pc:spChg chg="add mod ord">
          <ac:chgData name="Elhadi Belghache" userId="25bd9855-c3c8-4fe0-90d6-09dac4ca243f" providerId="ADAL" clId="{FD512EFE-FC25-4A79-B8FE-91FD2E4E9AEE}" dt="2022-07-27T20:34:10.689" v="4306" actId="1037"/>
          <ac:spMkLst>
            <pc:docMk/>
            <pc:sldMk cId="2504345973" sldId="333"/>
            <ac:spMk id="4" creationId="{2B406E61-90BD-8D2D-493A-AA31A0988627}"/>
          </ac:spMkLst>
        </pc:spChg>
        <pc:spChg chg="mod">
          <ac:chgData name="Elhadi Belghache" userId="25bd9855-c3c8-4fe0-90d6-09dac4ca243f" providerId="ADAL" clId="{FD512EFE-FC25-4A79-B8FE-91FD2E4E9AEE}" dt="2022-07-27T20:26:14.323" v="4116" actId="1036"/>
          <ac:spMkLst>
            <pc:docMk/>
            <pc:sldMk cId="2504345973" sldId="333"/>
            <ac:spMk id="10" creationId="{4B44791A-C862-2927-D7D4-00183A6305B6}"/>
          </ac:spMkLst>
        </pc:spChg>
        <pc:spChg chg="mod">
          <ac:chgData name="Elhadi Belghache" userId="25bd9855-c3c8-4fe0-90d6-09dac4ca243f" providerId="ADAL" clId="{FD512EFE-FC25-4A79-B8FE-91FD2E4E9AEE}" dt="2022-07-27T20:31:52.822" v="4275" actId="1035"/>
          <ac:spMkLst>
            <pc:docMk/>
            <pc:sldMk cId="2504345973" sldId="333"/>
            <ac:spMk id="11" creationId="{26C08635-C30C-DABE-1DD8-FF8FDBEF9F94}"/>
          </ac:spMkLst>
        </pc:spChg>
        <pc:spChg chg="add mod">
          <ac:chgData name="Elhadi Belghache" userId="25bd9855-c3c8-4fe0-90d6-09dac4ca243f" providerId="ADAL" clId="{FD512EFE-FC25-4A79-B8FE-91FD2E4E9AEE}" dt="2022-07-27T20:34:46.824" v="4322" actId="1076"/>
          <ac:spMkLst>
            <pc:docMk/>
            <pc:sldMk cId="2504345973" sldId="333"/>
            <ac:spMk id="12" creationId="{CB97C720-25D1-C602-9642-2EC2447E3EF3}"/>
          </ac:spMkLst>
        </pc:spChg>
        <pc:spChg chg="add mod ord">
          <ac:chgData name="Elhadi Belghache" userId="25bd9855-c3c8-4fe0-90d6-09dac4ca243f" providerId="ADAL" clId="{FD512EFE-FC25-4A79-B8FE-91FD2E4E9AEE}" dt="2022-07-27T20:33:56.661" v="4303" actId="171"/>
          <ac:spMkLst>
            <pc:docMk/>
            <pc:sldMk cId="2504345973" sldId="333"/>
            <ac:spMk id="13" creationId="{8B715970-2289-9EC1-BBAA-F17461DA169A}"/>
          </ac:spMkLst>
        </pc:spChg>
        <pc:spChg chg="add mod ord">
          <ac:chgData name="Elhadi Belghache" userId="25bd9855-c3c8-4fe0-90d6-09dac4ca243f" providerId="ADAL" clId="{FD512EFE-FC25-4A79-B8FE-91FD2E4E9AEE}" dt="2022-07-27T20:33:56.661" v="4303" actId="171"/>
          <ac:spMkLst>
            <pc:docMk/>
            <pc:sldMk cId="2504345973" sldId="333"/>
            <ac:spMk id="14" creationId="{39A8C41B-4B17-813F-091C-22DF4D54DEDF}"/>
          </ac:spMkLst>
        </pc:spChg>
        <pc:spChg chg="add mod ord">
          <ac:chgData name="Elhadi Belghache" userId="25bd9855-c3c8-4fe0-90d6-09dac4ca243f" providerId="ADAL" clId="{FD512EFE-FC25-4A79-B8FE-91FD2E4E9AEE}" dt="2022-07-27T20:33:56.661" v="4303" actId="171"/>
          <ac:spMkLst>
            <pc:docMk/>
            <pc:sldMk cId="2504345973" sldId="333"/>
            <ac:spMk id="15" creationId="{C4971F40-D545-EE74-17D6-6FF36209BA87}"/>
          </ac:spMkLst>
        </pc:spChg>
        <pc:spChg chg="add mod">
          <ac:chgData name="Elhadi Belghache" userId="25bd9855-c3c8-4fe0-90d6-09dac4ca243f" providerId="ADAL" clId="{FD512EFE-FC25-4A79-B8FE-91FD2E4E9AEE}" dt="2022-07-27T20:35:13.964" v="4350" actId="1038"/>
          <ac:spMkLst>
            <pc:docMk/>
            <pc:sldMk cId="2504345973" sldId="333"/>
            <ac:spMk id="17" creationId="{1DC0CE19-9259-2070-0039-AA7B04FD3C57}"/>
          </ac:spMkLst>
        </pc:spChg>
        <pc:spChg chg="mod">
          <ac:chgData name="Elhadi Belghache" userId="25bd9855-c3c8-4fe0-90d6-09dac4ca243f" providerId="ADAL" clId="{FD512EFE-FC25-4A79-B8FE-91FD2E4E9AEE}" dt="2022-07-27T20:16:29.177" v="4054" actId="20577"/>
          <ac:spMkLst>
            <pc:docMk/>
            <pc:sldMk cId="2504345973" sldId="333"/>
            <ac:spMk id="18" creationId="{D4F0A2F5-323C-433E-96AB-609F5674BF9B}"/>
          </ac:spMkLst>
        </pc:spChg>
        <pc:spChg chg="add mod">
          <ac:chgData name="Elhadi Belghache" userId="25bd9855-c3c8-4fe0-90d6-09dac4ca243f" providerId="ADAL" clId="{FD512EFE-FC25-4A79-B8FE-91FD2E4E9AEE}" dt="2022-07-27T20:36:16.708" v="4386" actId="20577"/>
          <ac:spMkLst>
            <pc:docMk/>
            <pc:sldMk cId="2504345973" sldId="333"/>
            <ac:spMk id="19" creationId="{6F89052C-E278-9A30-B655-B07307D69CF3}"/>
          </ac:spMkLst>
        </pc:spChg>
        <pc:spChg chg="add mod">
          <ac:chgData name="Elhadi Belghache" userId="25bd9855-c3c8-4fe0-90d6-09dac4ca243f" providerId="ADAL" clId="{FD512EFE-FC25-4A79-B8FE-91FD2E4E9AEE}" dt="2022-07-27T20:36:56.210" v="4407" actId="20577"/>
          <ac:spMkLst>
            <pc:docMk/>
            <pc:sldMk cId="2504345973" sldId="333"/>
            <ac:spMk id="20" creationId="{96D519A8-20F7-62A2-8B66-7C72A6490120}"/>
          </ac:spMkLst>
        </pc:spChg>
        <pc:grpChg chg="add del mod">
          <ac:chgData name="Elhadi Belghache" userId="25bd9855-c3c8-4fe0-90d6-09dac4ca243f" providerId="ADAL" clId="{FD512EFE-FC25-4A79-B8FE-91FD2E4E9AEE}" dt="2022-07-27T20:24:35.885" v="4096" actId="165"/>
          <ac:grpSpMkLst>
            <pc:docMk/>
            <pc:sldMk cId="2504345973" sldId="333"/>
            <ac:grpSpMk id="7" creationId="{A53FB30C-BBA6-E8A8-61A9-E5C5AD0CBC42}"/>
          </ac:grpSpMkLst>
        </pc:grpChg>
        <pc:grpChg chg="mod topLvl">
          <ac:chgData name="Elhadi Belghache" userId="25bd9855-c3c8-4fe0-90d6-09dac4ca243f" providerId="ADAL" clId="{FD512EFE-FC25-4A79-B8FE-91FD2E4E9AEE}" dt="2022-07-27T20:31:40.837" v="4273" actId="1037"/>
          <ac:grpSpMkLst>
            <pc:docMk/>
            <pc:sldMk cId="2504345973" sldId="333"/>
            <ac:grpSpMk id="9" creationId="{C672070B-609F-1397-CB84-5E3C61894F06}"/>
          </ac:grpSpMkLst>
        </pc:grpChg>
        <pc:picChg chg="add del">
          <ac:chgData name="Elhadi Belghache" userId="25bd9855-c3c8-4fe0-90d6-09dac4ca243f" providerId="ADAL" clId="{FD512EFE-FC25-4A79-B8FE-91FD2E4E9AEE}" dt="2022-07-27T20:24:02.885" v="4090" actId="478"/>
          <ac:picMkLst>
            <pc:docMk/>
            <pc:sldMk cId="2504345973" sldId="333"/>
            <ac:picMk id="3" creationId="{377F4439-6E3A-0790-B930-F459434C4576}"/>
          </ac:picMkLst>
        </pc:picChg>
        <pc:picChg chg="add del mod">
          <ac:chgData name="Elhadi Belghache" userId="25bd9855-c3c8-4fe0-90d6-09dac4ca243f" providerId="ADAL" clId="{FD512EFE-FC25-4A79-B8FE-91FD2E4E9AEE}" dt="2022-07-27T20:24:17.289" v="4093" actId="478"/>
          <ac:picMkLst>
            <pc:docMk/>
            <pc:sldMk cId="2504345973" sldId="333"/>
            <ac:picMk id="6" creationId="{840F2C3C-4351-2C59-229C-046718F58A7E}"/>
          </ac:picMkLst>
        </pc:picChg>
        <pc:picChg chg="mod ord topLvl">
          <ac:chgData name="Elhadi Belghache" userId="25bd9855-c3c8-4fe0-90d6-09dac4ca243f" providerId="ADAL" clId="{FD512EFE-FC25-4A79-B8FE-91FD2E4E9AEE}" dt="2022-07-27T20:33:40.303" v="4302" actId="170"/>
          <ac:picMkLst>
            <pc:docMk/>
            <pc:sldMk cId="2504345973" sldId="333"/>
            <ac:picMk id="8" creationId="{D765381B-46C2-FCC8-2D5E-BCCF006D897E}"/>
          </ac:picMkLst>
        </pc:picChg>
      </pc:sldChg>
    </pc:docChg>
  </pc:docChgLst>
  <pc:docChgLst>
    <pc:chgData name="Elhadi" userId="25bd9855-c3c8-4fe0-90d6-09dac4ca243f" providerId="ADAL" clId="{EDE4E29C-3D5C-414D-99F0-F9AF4280DC64}"/>
    <pc:docChg chg="undo redo custSel addSld delSld modSld sldOrd modMainMaster">
      <pc:chgData name="Elhadi" userId="25bd9855-c3c8-4fe0-90d6-09dac4ca243f" providerId="ADAL" clId="{EDE4E29C-3D5C-414D-99F0-F9AF4280DC64}" dt="2022-04-26T13:05:44.385" v="4375" actId="1035"/>
      <pc:docMkLst>
        <pc:docMk/>
      </pc:docMkLst>
      <pc:sldChg chg="modSp mod">
        <pc:chgData name="Elhadi" userId="25bd9855-c3c8-4fe0-90d6-09dac4ca243f" providerId="ADAL" clId="{EDE4E29C-3D5C-414D-99F0-F9AF4280DC64}" dt="2022-04-24T01:21:30.105" v="4251" actId="313"/>
        <pc:sldMkLst>
          <pc:docMk/>
          <pc:sldMk cId="2768659440" sldId="256"/>
        </pc:sldMkLst>
        <pc:spChg chg="mod">
          <ac:chgData name="Elhadi" userId="25bd9855-c3c8-4fe0-90d6-09dac4ca243f" providerId="ADAL" clId="{EDE4E29C-3D5C-414D-99F0-F9AF4280DC64}" dt="2022-04-24T01:21:30.105" v="4251" actId="313"/>
          <ac:spMkLst>
            <pc:docMk/>
            <pc:sldMk cId="2768659440" sldId="256"/>
            <ac:spMk id="3" creationId="{D2C7D867-35F0-4416-A874-46355FA1A488}"/>
          </ac:spMkLst>
        </pc:spChg>
      </pc:sldChg>
      <pc:sldChg chg="modSp mod">
        <pc:chgData name="Elhadi" userId="25bd9855-c3c8-4fe0-90d6-09dac4ca243f" providerId="ADAL" clId="{EDE4E29C-3D5C-414D-99F0-F9AF4280DC64}" dt="2022-04-24T00:46:47.283" v="3871" actId="6549"/>
        <pc:sldMkLst>
          <pc:docMk/>
          <pc:sldMk cId="1536896425" sldId="258"/>
        </pc:sldMkLst>
        <pc:spChg chg="mod">
          <ac:chgData name="Elhadi" userId="25bd9855-c3c8-4fe0-90d6-09dac4ca243f" providerId="ADAL" clId="{EDE4E29C-3D5C-414D-99F0-F9AF4280DC64}" dt="2022-04-24T00:46:47.283" v="3871" actId="6549"/>
          <ac:spMkLst>
            <pc:docMk/>
            <pc:sldMk cId="1536896425" sldId="258"/>
            <ac:spMk id="5" creationId="{0DEECFA4-0101-4E2F-BC91-8586E01542D6}"/>
          </ac:spMkLst>
        </pc:spChg>
      </pc:sldChg>
      <pc:sldChg chg="ord">
        <pc:chgData name="Elhadi" userId="25bd9855-c3c8-4fe0-90d6-09dac4ca243f" providerId="ADAL" clId="{EDE4E29C-3D5C-414D-99F0-F9AF4280DC64}" dt="2022-04-23T00:38:52.940" v="912"/>
        <pc:sldMkLst>
          <pc:docMk/>
          <pc:sldMk cId="3851067448" sldId="261"/>
        </pc:sldMkLst>
      </pc:sldChg>
      <pc:sldChg chg="addSp delSp modSp mod">
        <pc:chgData name="Elhadi" userId="25bd9855-c3c8-4fe0-90d6-09dac4ca243f" providerId="ADAL" clId="{EDE4E29C-3D5C-414D-99F0-F9AF4280DC64}" dt="2022-04-24T00:52:06.848" v="3883" actId="6549"/>
        <pc:sldMkLst>
          <pc:docMk/>
          <pc:sldMk cId="1114077113" sldId="264"/>
        </pc:sldMkLst>
        <pc:spChg chg="mod">
          <ac:chgData name="Elhadi" userId="25bd9855-c3c8-4fe0-90d6-09dac4ca243f" providerId="ADAL" clId="{EDE4E29C-3D5C-414D-99F0-F9AF4280DC64}" dt="2022-04-22T23:52:10.547" v="512" actId="20577"/>
          <ac:spMkLst>
            <pc:docMk/>
            <pc:sldMk cId="1114077113" sldId="264"/>
            <ac:spMk id="4" creationId="{566EEFCD-CFC8-4B50-BCAC-17E73DAA2F67}"/>
          </ac:spMkLst>
        </pc:spChg>
        <pc:spChg chg="mod">
          <ac:chgData name="Elhadi" userId="25bd9855-c3c8-4fe0-90d6-09dac4ca243f" providerId="ADAL" clId="{EDE4E29C-3D5C-414D-99F0-F9AF4280DC64}" dt="2022-04-24T00:52:06.848" v="3883" actId="6549"/>
          <ac:spMkLst>
            <pc:docMk/>
            <pc:sldMk cId="1114077113" sldId="264"/>
            <ac:spMk id="11" creationId="{DFC45420-5D18-40F4-AB7B-FB3875FCA4DF}"/>
          </ac:spMkLst>
        </pc:spChg>
        <pc:spChg chg="add del">
          <ac:chgData name="Elhadi" userId="25bd9855-c3c8-4fe0-90d6-09dac4ca243f" providerId="ADAL" clId="{EDE4E29C-3D5C-414D-99F0-F9AF4280DC64}" dt="2022-04-22T23:38:37.493" v="457" actId="22"/>
          <ac:spMkLst>
            <pc:docMk/>
            <pc:sldMk cId="1114077113" sldId="264"/>
            <ac:spMk id="14" creationId="{7A9ECDEF-8C38-49F0-844F-F64B34B99A58}"/>
          </ac:spMkLst>
        </pc:spChg>
        <pc:spChg chg="add del">
          <ac:chgData name="Elhadi" userId="25bd9855-c3c8-4fe0-90d6-09dac4ca243f" providerId="ADAL" clId="{EDE4E29C-3D5C-414D-99F0-F9AF4280DC64}" dt="2022-04-22T23:38:40.742" v="459" actId="478"/>
          <ac:spMkLst>
            <pc:docMk/>
            <pc:sldMk cId="1114077113" sldId="264"/>
            <ac:spMk id="16" creationId="{B42D22CD-440E-410B-80C7-0154896DF901}"/>
          </ac:spMkLst>
        </pc:spChg>
        <pc:spChg chg="mod">
          <ac:chgData name="Elhadi" userId="25bd9855-c3c8-4fe0-90d6-09dac4ca243f" providerId="ADAL" clId="{EDE4E29C-3D5C-414D-99F0-F9AF4280DC64}" dt="2022-04-22T23:45:24.127" v="477" actId="14826"/>
          <ac:spMkLst>
            <pc:docMk/>
            <pc:sldMk cId="1114077113" sldId="264"/>
            <ac:spMk id="19" creationId="{B7D52132-DD32-4EC1-9F73-A100CC816AE2}"/>
          </ac:spMkLst>
        </pc:spChg>
        <pc:spChg chg="add mod">
          <ac:chgData name="Elhadi" userId="25bd9855-c3c8-4fe0-90d6-09dac4ca243f" providerId="ADAL" clId="{EDE4E29C-3D5C-414D-99F0-F9AF4280DC64}" dt="2022-04-23T23:09:55.426" v="2564" actId="1036"/>
          <ac:spMkLst>
            <pc:docMk/>
            <pc:sldMk cId="1114077113" sldId="264"/>
            <ac:spMk id="26" creationId="{8D30FF15-F5C5-4F60-AB16-B581DEF744ED}"/>
          </ac:spMkLst>
        </pc:spChg>
        <pc:spChg chg="add del">
          <ac:chgData name="Elhadi" userId="25bd9855-c3c8-4fe0-90d6-09dac4ca243f" providerId="ADAL" clId="{EDE4E29C-3D5C-414D-99F0-F9AF4280DC64}" dt="2022-04-23T00:10:19.100" v="698"/>
          <ac:spMkLst>
            <pc:docMk/>
            <pc:sldMk cId="1114077113" sldId="264"/>
            <ac:spMk id="27" creationId="{815BBBB0-3623-41F3-93C8-F223AB07F31E}"/>
          </ac:spMkLst>
        </pc:spChg>
        <pc:spChg chg="del topLvl">
          <ac:chgData name="Elhadi" userId="25bd9855-c3c8-4fe0-90d6-09dac4ca243f" providerId="ADAL" clId="{EDE4E29C-3D5C-414D-99F0-F9AF4280DC64}" dt="2022-04-22T23:13:21.277" v="399" actId="478"/>
          <ac:spMkLst>
            <pc:docMk/>
            <pc:sldMk cId="1114077113" sldId="264"/>
            <ac:spMk id="42" creationId="{920BAFE6-AC73-4DD3-A157-652253B785A6}"/>
          </ac:spMkLst>
        </pc:spChg>
        <pc:grpChg chg="del">
          <ac:chgData name="Elhadi" userId="25bd9855-c3c8-4fe0-90d6-09dac4ca243f" providerId="ADAL" clId="{EDE4E29C-3D5C-414D-99F0-F9AF4280DC64}" dt="2022-04-22T23:13:18.268" v="397" actId="478"/>
          <ac:grpSpMkLst>
            <pc:docMk/>
            <pc:sldMk cId="1114077113" sldId="264"/>
            <ac:grpSpMk id="8" creationId="{6EF63CFB-2A64-4835-BA4A-A1A68D7B299E}"/>
          </ac:grpSpMkLst>
        </pc:grpChg>
        <pc:grpChg chg="del">
          <ac:chgData name="Elhadi" userId="25bd9855-c3c8-4fe0-90d6-09dac4ca243f" providerId="ADAL" clId="{EDE4E29C-3D5C-414D-99F0-F9AF4280DC64}" dt="2022-04-22T23:13:12.284" v="394" actId="478"/>
          <ac:grpSpMkLst>
            <pc:docMk/>
            <pc:sldMk cId="1114077113" sldId="264"/>
            <ac:grpSpMk id="14" creationId="{BD92FC9F-11AB-4806-9C19-A3AD319526DB}"/>
          </ac:grpSpMkLst>
        </pc:grpChg>
        <pc:grpChg chg="mod topLvl">
          <ac:chgData name="Elhadi" userId="25bd9855-c3c8-4fe0-90d6-09dac4ca243f" providerId="ADAL" clId="{EDE4E29C-3D5C-414D-99F0-F9AF4280DC64}" dt="2022-04-23T23:54:53.447" v="3383" actId="1076"/>
          <ac:grpSpMkLst>
            <pc:docMk/>
            <pc:sldMk cId="1114077113" sldId="264"/>
            <ac:grpSpMk id="17" creationId="{54E7B52E-3E6C-4FA5-BF0D-46744E0AECC2}"/>
          </ac:grpSpMkLst>
        </pc:grpChg>
        <pc:grpChg chg="add mod">
          <ac:chgData name="Elhadi" userId="25bd9855-c3c8-4fe0-90d6-09dac4ca243f" providerId="ADAL" clId="{EDE4E29C-3D5C-414D-99F0-F9AF4280DC64}" dt="2022-04-23T23:36:12.927" v="2954" actId="1035"/>
          <ac:grpSpMkLst>
            <pc:docMk/>
            <pc:sldMk cId="1114077113" sldId="264"/>
            <ac:grpSpMk id="25" creationId="{0AF773FD-02AB-441B-8E92-7F86E8415DFF}"/>
          </ac:grpSpMkLst>
        </pc:grpChg>
        <pc:grpChg chg="add del">
          <ac:chgData name="Elhadi" userId="25bd9855-c3c8-4fe0-90d6-09dac4ca243f" providerId="ADAL" clId="{EDE4E29C-3D5C-414D-99F0-F9AF4280DC64}" dt="2022-04-22T23:13:21.277" v="399" actId="478"/>
          <ac:grpSpMkLst>
            <pc:docMk/>
            <pc:sldMk cId="1114077113" sldId="264"/>
            <ac:grpSpMk id="44" creationId="{F803E6D7-EAAD-48F6-9B43-F9937708F6FE}"/>
          </ac:grpSpMkLst>
        </pc:grpChg>
        <pc:graphicFrameChg chg="add del mod">
          <ac:chgData name="Elhadi" userId="25bd9855-c3c8-4fe0-90d6-09dac4ca243f" providerId="ADAL" clId="{EDE4E29C-3D5C-414D-99F0-F9AF4280DC64}" dt="2022-04-22T23:25:08.734" v="442"/>
          <ac:graphicFrameMkLst>
            <pc:docMk/>
            <pc:sldMk cId="1114077113" sldId="264"/>
            <ac:graphicFrameMk id="2" creationId="{5909D6BC-8BB3-455D-AD6D-90037434E5BD}"/>
          </ac:graphicFrameMkLst>
        </pc:graphicFrameChg>
        <pc:graphicFrameChg chg="add del mod modGraphic">
          <ac:chgData name="Elhadi" userId="25bd9855-c3c8-4fe0-90d6-09dac4ca243f" providerId="ADAL" clId="{EDE4E29C-3D5C-414D-99F0-F9AF4280DC64}" dt="2022-04-22T23:30:18.783" v="446"/>
          <ac:graphicFrameMkLst>
            <pc:docMk/>
            <pc:sldMk cId="1114077113" sldId="264"/>
            <ac:graphicFrameMk id="3" creationId="{2EA40123-84C9-4177-B6D5-F25B608BF72D}"/>
          </ac:graphicFrameMkLst>
        </pc:graphicFrameChg>
        <pc:graphicFrameChg chg="add del mod">
          <ac:chgData name="Elhadi" userId="25bd9855-c3c8-4fe0-90d6-09dac4ca243f" providerId="ADAL" clId="{EDE4E29C-3D5C-414D-99F0-F9AF4280DC64}" dt="2022-04-22T23:38:15.033" v="454" actId="478"/>
          <ac:graphicFrameMkLst>
            <pc:docMk/>
            <pc:sldMk cId="1114077113" sldId="264"/>
            <ac:graphicFrameMk id="5" creationId="{A76AB923-F6B5-4C76-BEE9-B28F15375503}"/>
          </ac:graphicFrameMkLst>
        </pc:graphicFrameChg>
        <pc:graphicFrameChg chg="add del mod">
          <ac:chgData name="Elhadi" userId="25bd9855-c3c8-4fe0-90d6-09dac4ca243f" providerId="ADAL" clId="{EDE4E29C-3D5C-414D-99F0-F9AF4280DC64}" dt="2022-04-22T23:38:11.785" v="452"/>
          <ac:graphicFrameMkLst>
            <pc:docMk/>
            <pc:sldMk cId="1114077113" sldId="264"/>
            <ac:graphicFrameMk id="6" creationId="{9E350CE1-4282-4AA7-8AD5-1178F0D8254A}"/>
          </ac:graphicFrameMkLst>
        </pc:graphicFrameChg>
        <pc:graphicFrameChg chg="add del mod">
          <ac:chgData name="Elhadi" userId="25bd9855-c3c8-4fe0-90d6-09dac4ca243f" providerId="ADAL" clId="{EDE4E29C-3D5C-414D-99F0-F9AF4280DC64}" dt="2022-04-22T23:38:33.134" v="455" actId="478"/>
          <ac:graphicFrameMkLst>
            <pc:docMk/>
            <pc:sldMk cId="1114077113" sldId="264"/>
            <ac:graphicFrameMk id="7" creationId="{8F29B829-5489-4574-9568-055F3BEE0C47}"/>
          </ac:graphicFrameMkLst>
        </pc:graphicFrameChg>
        <pc:graphicFrameChg chg="add del mod">
          <ac:chgData name="Elhadi" userId="25bd9855-c3c8-4fe0-90d6-09dac4ca243f" providerId="ADAL" clId="{EDE4E29C-3D5C-414D-99F0-F9AF4280DC64}" dt="2022-04-22T23:38:52.350" v="461"/>
          <ac:graphicFrameMkLst>
            <pc:docMk/>
            <pc:sldMk cId="1114077113" sldId="264"/>
            <ac:graphicFrameMk id="10" creationId="{20DEFAB0-FFDA-47F0-8195-6F2B87626C72}"/>
          </ac:graphicFrameMkLst>
        </pc:graphicFrameChg>
        <pc:graphicFrameChg chg="add del mod">
          <ac:chgData name="Elhadi" userId="25bd9855-c3c8-4fe0-90d6-09dac4ca243f" providerId="ADAL" clId="{EDE4E29C-3D5C-414D-99F0-F9AF4280DC64}" dt="2022-04-22T23:39:13.559" v="463" actId="478"/>
          <ac:graphicFrameMkLst>
            <pc:docMk/>
            <pc:sldMk cId="1114077113" sldId="264"/>
            <ac:graphicFrameMk id="12" creationId="{CCC46D1F-D936-4D65-9632-ACDCA33B9DAF}"/>
          </ac:graphicFrameMkLst>
        </pc:graphicFrameChg>
        <pc:graphicFrameChg chg="add del mod">
          <ac:chgData name="Elhadi" userId="25bd9855-c3c8-4fe0-90d6-09dac4ca243f" providerId="ADAL" clId="{EDE4E29C-3D5C-414D-99F0-F9AF4280DC64}" dt="2022-04-22T23:39:17.471" v="465"/>
          <ac:graphicFrameMkLst>
            <pc:docMk/>
            <pc:sldMk cId="1114077113" sldId="264"/>
            <ac:graphicFrameMk id="13" creationId="{A415109A-7CB2-4D55-8C6B-941EC9F11049}"/>
          </ac:graphicFrameMkLst>
        </pc:graphicFrameChg>
        <pc:graphicFrameChg chg="add del mod">
          <ac:chgData name="Elhadi" userId="25bd9855-c3c8-4fe0-90d6-09dac4ca243f" providerId="ADAL" clId="{EDE4E29C-3D5C-414D-99F0-F9AF4280DC64}" dt="2022-04-22T23:42:52.599" v="467" actId="478"/>
          <ac:graphicFrameMkLst>
            <pc:docMk/>
            <pc:sldMk cId="1114077113" sldId="264"/>
            <ac:graphicFrameMk id="15" creationId="{2CC6743F-91F5-468C-8AE4-A7E5C02FE149}"/>
          </ac:graphicFrameMkLst>
        </pc:graphicFrameChg>
        <pc:graphicFrameChg chg="add del mod">
          <ac:chgData name="Elhadi" userId="25bd9855-c3c8-4fe0-90d6-09dac4ca243f" providerId="ADAL" clId="{EDE4E29C-3D5C-414D-99F0-F9AF4280DC64}" dt="2022-04-22T23:42:56.253" v="469"/>
          <ac:graphicFrameMkLst>
            <pc:docMk/>
            <pc:sldMk cId="1114077113" sldId="264"/>
            <ac:graphicFrameMk id="20" creationId="{FF933F3D-D8BC-4E0B-8B42-376FDB1B01DF}"/>
          </ac:graphicFrameMkLst>
        </pc:graphicFrameChg>
        <pc:graphicFrameChg chg="add del mod">
          <ac:chgData name="Elhadi" userId="25bd9855-c3c8-4fe0-90d6-09dac4ca243f" providerId="ADAL" clId="{EDE4E29C-3D5C-414D-99F0-F9AF4280DC64}" dt="2022-04-22T23:43:02.967" v="473"/>
          <ac:graphicFrameMkLst>
            <pc:docMk/>
            <pc:sldMk cId="1114077113" sldId="264"/>
            <ac:graphicFrameMk id="21" creationId="{CFBA9396-F131-40C3-AF88-9A97658911C9}"/>
          </ac:graphicFrameMkLst>
        </pc:graphicFrameChg>
        <pc:graphicFrameChg chg="add del mod">
          <ac:chgData name="Elhadi" userId="25bd9855-c3c8-4fe0-90d6-09dac4ca243f" providerId="ADAL" clId="{EDE4E29C-3D5C-414D-99F0-F9AF4280DC64}" dt="2022-04-22T23:46:06.251" v="483"/>
          <ac:graphicFrameMkLst>
            <pc:docMk/>
            <pc:sldMk cId="1114077113" sldId="264"/>
            <ac:graphicFrameMk id="23" creationId="{26BB9D26-98F5-4323-903B-1FE121ACC8C4}"/>
          </ac:graphicFrameMkLst>
        </pc:graphicFrameChg>
        <pc:picChg chg="mod">
          <ac:chgData name="Elhadi" userId="25bd9855-c3c8-4fe0-90d6-09dac4ca243f" providerId="ADAL" clId="{EDE4E29C-3D5C-414D-99F0-F9AF4280DC64}" dt="2022-04-22T23:45:36.249" v="478"/>
          <ac:picMkLst>
            <pc:docMk/>
            <pc:sldMk cId="1114077113" sldId="264"/>
            <ac:picMk id="18" creationId="{98615D7D-C9D4-41EC-BFA3-BA3239AF24CF}"/>
          </ac:picMkLst>
        </pc:picChg>
        <pc:picChg chg="add del mod">
          <ac:chgData name="Elhadi" userId="25bd9855-c3c8-4fe0-90d6-09dac4ca243f" providerId="ADAL" clId="{EDE4E29C-3D5C-414D-99F0-F9AF4280DC64}" dt="2022-04-22T23:46:10.620" v="485" actId="478"/>
          <ac:picMkLst>
            <pc:docMk/>
            <pc:sldMk cId="1114077113" sldId="264"/>
            <ac:picMk id="22" creationId="{0531B87F-8EEB-463B-A340-B6A479A1CF19}"/>
          </ac:picMkLst>
        </pc:picChg>
        <pc:picChg chg="add mod">
          <ac:chgData name="Elhadi" userId="25bd9855-c3c8-4fe0-90d6-09dac4ca243f" providerId="ADAL" clId="{EDE4E29C-3D5C-414D-99F0-F9AF4280DC64}" dt="2022-04-22T23:51:19.031" v="509" actId="164"/>
          <ac:picMkLst>
            <pc:docMk/>
            <pc:sldMk cId="1114077113" sldId="264"/>
            <ac:picMk id="24" creationId="{609A0F99-AD9E-4955-A6F6-7873FDD80A5B}"/>
          </ac:picMkLst>
        </pc:picChg>
        <pc:cxnChg chg="del">
          <ac:chgData name="Elhadi" userId="25bd9855-c3c8-4fe0-90d6-09dac4ca243f" providerId="ADAL" clId="{EDE4E29C-3D5C-414D-99F0-F9AF4280DC64}" dt="2022-04-22T23:13:19.840" v="398" actId="478"/>
          <ac:cxnSpMkLst>
            <pc:docMk/>
            <pc:sldMk cId="1114077113" sldId="264"/>
            <ac:cxnSpMk id="36" creationId="{68FA9612-74DF-4FC3-A5F7-F98A3C07E125}"/>
          </ac:cxnSpMkLst>
        </pc:cxnChg>
      </pc:sldChg>
      <pc:sldChg chg="modSp mod">
        <pc:chgData name="Elhadi" userId="25bd9855-c3c8-4fe0-90d6-09dac4ca243f" providerId="ADAL" clId="{EDE4E29C-3D5C-414D-99F0-F9AF4280DC64}" dt="2022-04-24T00:51:10.480" v="3881" actId="27636"/>
        <pc:sldMkLst>
          <pc:docMk/>
          <pc:sldMk cId="2673650201" sldId="269"/>
        </pc:sldMkLst>
        <pc:spChg chg="mod">
          <ac:chgData name="Elhadi" userId="25bd9855-c3c8-4fe0-90d6-09dac4ca243f" providerId="ADAL" clId="{EDE4E29C-3D5C-414D-99F0-F9AF4280DC64}" dt="2022-04-24T00:51:10.480" v="3881" actId="27636"/>
          <ac:spMkLst>
            <pc:docMk/>
            <pc:sldMk cId="2673650201" sldId="269"/>
            <ac:spMk id="5" creationId="{7D266EE9-11C1-4F1C-AAC0-09A6FB709CA3}"/>
          </ac:spMkLst>
        </pc:spChg>
        <pc:spChg chg="mod">
          <ac:chgData name="Elhadi" userId="25bd9855-c3c8-4fe0-90d6-09dac4ca243f" providerId="ADAL" clId="{EDE4E29C-3D5C-414D-99F0-F9AF4280DC64}" dt="2022-04-23T23:08:22.419" v="2555" actId="20577"/>
          <ac:spMkLst>
            <pc:docMk/>
            <pc:sldMk cId="2673650201" sldId="269"/>
            <ac:spMk id="27" creationId="{E203F5FE-D74C-4A9C-B671-DD022EC809BB}"/>
          </ac:spMkLst>
        </pc:spChg>
      </pc:sldChg>
      <pc:sldChg chg="modSp mod">
        <pc:chgData name="Elhadi" userId="25bd9855-c3c8-4fe0-90d6-09dac4ca243f" providerId="ADAL" clId="{EDE4E29C-3D5C-414D-99F0-F9AF4280DC64}" dt="2022-04-23T10:38:52.712" v="949" actId="20577"/>
        <pc:sldMkLst>
          <pc:docMk/>
          <pc:sldMk cId="1571618705" sldId="270"/>
        </pc:sldMkLst>
        <pc:spChg chg="mod">
          <ac:chgData name="Elhadi" userId="25bd9855-c3c8-4fe0-90d6-09dac4ca243f" providerId="ADAL" clId="{EDE4E29C-3D5C-414D-99F0-F9AF4280DC64}" dt="2022-04-23T10:38:52.712" v="949" actId="20577"/>
          <ac:spMkLst>
            <pc:docMk/>
            <pc:sldMk cId="1571618705" sldId="270"/>
            <ac:spMk id="4" creationId="{566EEFCD-CFC8-4B50-BCAC-17E73DAA2F67}"/>
          </ac:spMkLst>
        </pc:spChg>
      </pc:sldChg>
      <pc:sldChg chg="del">
        <pc:chgData name="Elhadi" userId="25bd9855-c3c8-4fe0-90d6-09dac4ca243f" providerId="ADAL" clId="{EDE4E29C-3D5C-414D-99F0-F9AF4280DC64}" dt="2022-04-23T00:39:05.693" v="913" actId="47"/>
        <pc:sldMkLst>
          <pc:docMk/>
          <pc:sldMk cId="3105073692" sldId="272"/>
        </pc:sldMkLst>
      </pc:sldChg>
      <pc:sldChg chg="modSp mod">
        <pc:chgData name="Elhadi" userId="25bd9855-c3c8-4fe0-90d6-09dac4ca243f" providerId="ADAL" clId="{EDE4E29C-3D5C-414D-99F0-F9AF4280DC64}" dt="2022-04-23T22:29:38.358" v="2343" actId="20577"/>
        <pc:sldMkLst>
          <pc:docMk/>
          <pc:sldMk cId="3661185574" sldId="280"/>
        </pc:sldMkLst>
        <pc:spChg chg="mod">
          <ac:chgData name="Elhadi" userId="25bd9855-c3c8-4fe0-90d6-09dac4ca243f" providerId="ADAL" clId="{EDE4E29C-3D5C-414D-99F0-F9AF4280DC64}" dt="2022-04-23T22:29:38.358" v="2343" actId="20577"/>
          <ac:spMkLst>
            <pc:docMk/>
            <pc:sldMk cId="3661185574" sldId="280"/>
            <ac:spMk id="6" creationId="{F317138E-7D63-4FB3-A276-64F43BE70681}"/>
          </ac:spMkLst>
        </pc:spChg>
      </pc:sldChg>
      <pc:sldChg chg="modSp mod">
        <pc:chgData name="Elhadi" userId="25bd9855-c3c8-4fe0-90d6-09dac4ca243f" providerId="ADAL" clId="{EDE4E29C-3D5C-414D-99F0-F9AF4280DC64}" dt="2022-04-23T00:39:53.079" v="919" actId="20577"/>
        <pc:sldMkLst>
          <pc:docMk/>
          <pc:sldMk cId="481142094" sldId="281"/>
        </pc:sldMkLst>
        <pc:spChg chg="mod">
          <ac:chgData name="Elhadi" userId="25bd9855-c3c8-4fe0-90d6-09dac4ca243f" providerId="ADAL" clId="{EDE4E29C-3D5C-414D-99F0-F9AF4280DC64}" dt="2022-04-23T00:39:53.079" v="919" actId="20577"/>
          <ac:spMkLst>
            <pc:docMk/>
            <pc:sldMk cId="481142094" sldId="281"/>
            <ac:spMk id="6" creationId="{F317138E-7D63-4FB3-A276-64F43BE70681}"/>
          </ac:spMkLst>
        </pc:spChg>
      </pc:sldChg>
      <pc:sldChg chg="addSp delSp modSp mod">
        <pc:chgData name="Elhadi" userId="25bd9855-c3c8-4fe0-90d6-09dac4ca243f" providerId="ADAL" clId="{EDE4E29C-3D5C-414D-99F0-F9AF4280DC64}" dt="2022-04-24T01:17:54.054" v="4236" actId="1036"/>
        <pc:sldMkLst>
          <pc:docMk/>
          <pc:sldMk cId="1632297661" sldId="283"/>
        </pc:sldMkLst>
        <pc:spChg chg="mod">
          <ac:chgData name="Elhadi" userId="25bd9855-c3c8-4fe0-90d6-09dac4ca243f" providerId="ADAL" clId="{EDE4E29C-3D5C-414D-99F0-F9AF4280DC64}" dt="2022-04-24T01:06:05.200" v="4146" actId="1036"/>
          <ac:spMkLst>
            <pc:docMk/>
            <pc:sldMk cId="1632297661" sldId="283"/>
            <ac:spMk id="2" creationId="{3B991F51-3CE8-4337-9419-2D224670B995}"/>
          </ac:spMkLst>
        </pc:spChg>
        <pc:spChg chg="mod">
          <ac:chgData name="Elhadi" userId="25bd9855-c3c8-4fe0-90d6-09dac4ca243f" providerId="ADAL" clId="{EDE4E29C-3D5C-414D-99F0-F9AF4280DC64}" dt="2022-04-24T01:17:01.795" v="4227" actId="14100"/>
          <ac:spMkLst>
            <pc:docMk/>
            <pc:sldMk cId="1632297661" sldId="283"/>
            <ac:spMk id="3" creationId="{76BB43A2-C089-475B-AE05-0A80653D0272}"/>
          </ac:spMkLst>
        </pc:spChg>
        <pc:spChg chg="mod">
          <ac:chgData name="Elhadi" userId="25bd9855-c3c8-4fe0-90d6-09dac4ca243f" providerId="ADAL" clId="{EDE4E29C-3D5C-414D-99F0-F9AF4280DC64}" dt="2022-04-23T23:59:41.742" v="3424" actId="20577"/>
          <ac:spMkLst>
            <pc:docMk/>
            <pc:sldMk cId="1632297661" sldId="283"/>
            <ac:spMk id="4" creationId="{566EEFCD-CFC8-4B50-BCAC-17E73DAA2F67}"/>
          </ac:spMkLst>
        </pc:spChg>
        <pc:spChg chg="mod">
          <ac:chgData name="Elhadi" userId="25bd9855-c3c8-4fe0-90d6-09dac4ca243f" providerId="ADAL" clId="{EDE4E29C-3D5C-414D-99F0-F9AF4280DC64}" dt="2022-04-24T01:06:05.200" v="4146" actId="1036"/>
          <ac:spMkLst>
            <pc:docMk/>
            <pc:sldMk cId="1632297661" sldId="283"/>
            <ac:spMk id="5" creationId="{B0582A7B-DE4F-45FA-9C4F-B5C8B15EFFF9}"/>
          </ac:spMkLst>
        </pc:spChg>
        <pc:spChg chg="add del">
          <ac:chgData name="Elhadi" userId="25bd9855-c3c8-4fe0-90d6-09dac4ca243f" providerId="ADAL" clId="{EDE4E29C-3D5C-414D-99F0-F9AF4280DC64}" dt="2022-04-23T20:22:37.455" v="994"/>
          <ac:spMkLst>
            <pc:docMk/>
            <pc:sldMk cId="1632297661" sldId="283"/>
            <ac:spMk id="6" creationId="{0400CE52-22EC-4EE9-8BF6-FE751D5D4227}"/>
          </ac:spMkLst>
        </pc:spChg>
        <pc:spChg chg="add del mod">
          <ac:chgData name="Elhadi" userId="25bd9855-c3c8-4fe0-90d6-09dac4ca243f" providerId="ADAL" clId="{EDE4E29C-3D5C-414D-99F0-F9AF4280DC64}" dt="2022-04-23T20:22:33.320" v="993"/>
          <ac:spMkLst>
            <pc:docMk/>
            <pc:sldMk cId="1632297661" sldId="283"/>
            <ac:spMk id="7" creationId="{7C623413-9EED-4827-AA78-BECB84119A71}"/>
          </ac:spMkLst>
        </pc:spChg>
        <pc:spChg chg="add mod">
          <ac:chgData name="Elhadi" userId="25bd9855-c3c8-4fe0-90d6-09dac4ca243f" providerId="ADAL" clId="{EDE4E29C-3D5C-414D-99F0-F9AF4280DC64}" dt="2022-04-24T01:17:54.054" v="4236" actId="1036"/>
          <ac:spMkLst>
            <pc:docMk/>
            <pc:sldMk cId="1632297661" sldId="283"/>
            <ac:spMk id="8" creationId="{0BC25340-5409-4A7E-8AEA-BC88EF092D2F}"/>
          </ac:spMkLst>
        </pc:spChg>
        <pc:spChg chg="mod">
          <ac:chgData name="Elhadi" userId="25bd9855-c3c8-4fe0-90d6-09dac4ca243f" providerId="ADAL" clId="{EDE4E29C-3D5C-414D-99F0-F9AF4280DC64}" dt="2022-04-24T01:14:48.122" v="4214" actId="2710"/>
          <ac:spMkLst>
            <pc:docMk/>
            <pc:sldMk cId="1632297661" sldId="283"/>
            <ac:spMk id="11" creationId="{DFC45420-5D18-40F4-AB7B-FB3875FCA4DF}"/>
          </ac:spMkLst>
        </pc:spChg>
      </pc:sldChg>
      <pc:sldChg chg="addSp delSp modSp mod modClrScheme chgLayout">
        <pc:chgData name="Elhadi" userId="25bd9855-c3c8-4fe0-90d6-09dac4ca243f" providerId="ADAL" clId="{EDE4E29C-3D5C-414D-99F0-F9AF4280DC64}" dt="2022-04-26T13:05:44.385" v="4375" actId="1035"/>
        <pc:sldMkLst>
          <pc:docMk/>
          <pc:sldMk cId="2036919401" sldId="285"/>
        </pc:sldMkLst>
        <pc:spChg chg="mod ord">
          <ac:chgData name="Elhadi" userId="25bd9855-c3c8-4fe0-90d6-09dac4ca243f" providerId="ADAL" clId="{EDE4E29C-3D5C-414D-99F0-F9AF4280DC64}" dt="2022-04-22T22:36:48.382" v="273" actId="700"/>
          <ac:spMkLst>
            <pc:docMk/>
            <pc:sldMk cId="2036919401" sldId="285"/>
            <ac:spMk id="4" creationId="{40A14A2A-1098-41E1-9F82-CDA3CE6C3127}"/>
          </ac:spMkLst>
        </pc:spChg>
        <pc:spChg chg="mod ord">
          <ac:chgData name="Elhadi" userId="25bd9855-c3c8-4fe0-90d6-09dac4ca243f" providerId="ADAL" clId="{EDE4E29C-3D5C-414D-99F0-F9AF4280DC64}" dt="2022-04-22T22:36:48.382" v="273" actId="700"/>
          <ac:spMkLst>
            <pc:docMk/>
            <pc:sldMk cId="2036919401" sldId="285"/>
            <ac:spMk id="5" creationId="{7F0F4AC9-EF86-4135-8515-A01ACBECB46D}"/>
          </ac:spMkLst>
        </pc:spChg>
        <pc:spChg chg="del mod ord">
          <ac:chgData name="Elhadi" userId="25bd9855-c3c8-4fe0-90d6-09dac4ca243f" providerId="ADAL" clId="{EDE4E29C-3D5C-414D-99F0-F9AF4280DC64}" dt="2022-04-22T23:15:05.550" v="414" actId="478"/>
          <ac:spMkLst>
            <pc:docMk/>
            <pc:sldMk cId="2036919401" sldId="285"/>
            <ac:spMk id="6" creationId="{8058A369-0AD5-4D07-8272-B54A13E8827C}"/>
          </ac:spMkLst>
        </pc:spChg>
        <pc:spChg chg="del mod ord">
          <ac:chgData name="Elhadi" userId="25bd9855-c3c8-4fe0-90d6-09dac4ca243f" providerId="ADAL" clId="{EDE4E29C-3D5C-414D-99F0-F9AF4280DC64}" dt="2022-04-22T22:38:19.669" v="307" actId="478"/>
          <ac:spMkLst>
            <pc:docMk/>
            <pc:sldMk cId="2036919401" sldId="285"/>
            <ac:spMk id="7" creationId="{B9791405-C965-487F-B9D7-D718E45B7366}"/>
          </ac:spMkLst>
        </pc:spChg>
        <pc:spChg chg="add del mod">
          <ac:chgData name="Elhadi" userId="25bd9855-c3c8-4fe0-90d6-09dac4ca243f" providerId="ADAL" clId="{EDE4E29C-3D5C-414D-99F0-F9AF4280DC64}" dt="2022-04-26T13:04:13.317" v="4291"/>
          <ac:spMkLst>
            <pc:docMk/>
            <pc:sldMk cId="2036919401" sldId="285"/>
            <ac:spMk id="19" creationId="{26C44ECE-2174-4C07-A248-224DB02C1434}"/>
          </ac:spMkLst>
        </pc:spChg>
        <pc:spChg chg="add del mod">
          <ac:chgData name="Elhadi" userId="25bd9855-c3c8-4fe0-90d6-09dac4ca243f" providerId="ADAL" clId="{EDE4E29C-3D5C-414D-99F0-F9AF4280DC64}" dt="2022-04-26T13:05:44.385" v="4375" actId="1035"/>
          <ac:spMkLst>
            <pc:docMk/>
            <pc:sldMk cId="2036919401" sldId="285"/>
            <ac:spMk id="20" creationId="{7A4153BB-E6B0-4AFC-AF39-F95A57EF21FC}"/>
          </ac:spMkLst>
        </pc:spChg>
        <pc:spChg chg="mod topLvl">
          <ac:chgData name="Elhadi" userId="25bd9855-c3c8-4fe0-90d6-09dac4ca243f" providerId="ADAL" clId="{EDE4E29C-3D5C-414D-99F0-F9AF4280DC64}" dt="2022-04-22T23:15:30.625" v="416" actId="164"/>
          <ac:spMkLst>
            <pc:docMk/>
            <pc:sldMk cId="2036919401" sldId="285"/>
            <ac:spMk id="21" creationId="{BF26899F-60EA-4D43-B679-448D396D8D3F}"/>
          </ac:spMkLst>
        </pc:spChg>
        <pc:spChg chg="add del mod ord">
          <ac:chgData name="Elhadi" userId="25bd9855-c3c8-4fe0-90d6-09dac4ca243f" providerId="ADAL" clId="{EDE4E29C-3D5C-414D-99F0-F9AF4280DC64}" dt="2022-04-22T22:23:38.657" v="212" actId="700"/>
          <ac:spMkLst>
            <pc:docMk/>
            <pc:sldMk cId="2036919401" sldId="285"/>
            <ac:spMk id="35" creationId="{AEE8B2B0-E724-4C4D-A6C4-9347F6505BB7}"/>
          </ac:spMkLst>
        </pc:spChg>
        <pc:spChg chg="add del mod ord">
          <ac:chgData name="Elhadi" userId="25bd9855-c3c8-4fe0-90d6-09dac4ca243f" providerId="ADAL" clId="{EDE4E29C-3D5C-414D-99F0-F9AF4280DC64}" dt="2022-04-22T22:23:38.657" v="212" actId="700"/>
          <ac:spMkLst>
            <pc:docMk/>
            <pc:sldMk cId="2036919401" sldId="285"/>
            <ac:spMk id="36" creationId="{3078DDA2-B5D1-40E0-9050-F18F8006F4EE}"/>
          </ac:spMkLst>
        </pc:spChg>
        <pc:spChg chg="add mod ord">
          <ac:chgData name="Elhadi" userId="25bd9855-c3c8-4fe0-90d6-09dac4ca243f" providerId="ADAL" clId="{EDE4E29C-3D5C-414D-99F0-F9AF4280DC64}" dt="2022-04-22T22:37:11.906" v="278" actId="27636"/>
          <ac:spMkLst>
            <pc:docMk/>
            <pc:sldMk cId="2036919401" sldId="285"/>
            <ac:spMk id="37" creationId="{8180467B-F1E1-46A1-B6F9-5F237A004A6F}"/>
          </ac:spMkLst>
        </pc:spChg>
        <pc:spChg chg="add mod ord">
          <ac:chgData name="Elhadi" userId="25bd9855-c3c8-4fe0-90d6-09dac4ca243f" providerId="ADAL" clId="{EDE4E29C-3D5C-414D-99F0-F9AF4280DC64}" dt="2022-04-22T22:37:16.241" v="280" actId="27636"/>
          <ac:spMkLst>
            <pc:docMk/>
            <pc:sldMk cId="2036919401" sldId="285"/>
            <ac:spMk id="38" creationId="{991B2BF8-5577-49EA-9113-88C073360202}"/>
          </ac:spMkLst>
        </pc:spChg>
        <pc:spChg chg="add mod">
          <ac:chgData name="Elhadi" userId="25bd9855-c3c8-4fe0-90d6-09dac4ca243f" providerId="ADAL" clId="{EDE4E29C-3D5C-414D-99F0-F9AF4280DC64}" dt="2022-04-22T22:39:56.247" v="326" actId="164"/>
          <ac:spMkLst>
            <pc:docMk/>
            <pc:sldMk cId="2036919401" sldId="285"/>
            <ac:spMk id="39" creationId="{F7C86C0D-71FE-433F-9215-586B418D8394}"/>
          </ac:spMkLst>
        </pc:spChg>
        <pc:spChg chg="add del mod">
          <ac:chgData name="Elhadi" userId="25bd9855-c3c8-4fe0-90d6-09dac4ca243f" providerId="ADAL" clId="{EDE4E29C-3D5C-414D-99F0-F9AF4280DC64}" dt="2022-04-22T22:38:23.833" v="308" actId="478"/>
          <ac:spMkLst>
            <pc:docMk/>
            <pc:sldMk cId="2036919401" sldId="285"/>
            <ac:spMk id="41" creationId="{4A251109-B60E-4507-B73E-5F5810F53C3A}"/>
          </ac:spMkLst>
        </pc:spChg>
        <pc:grpChg chg="add mod">
          <ac:chgData name="Elhadi" userId="25bd9855-c3c8-4fe0-90d6-09dac4ca243f" providerId="ADAL" clId="{EDE4E29C-3D5C-414D-99F0-F9AF4280DC64}" dt="2022-04-26T13:05:37.887" v="4372" actId="1036"/>
          <ac:grpSpMkLst>
            <pc:docMk/>
            <pc:sldMk cId="2036919401" sldId="285"/>
            <ac:grpSpMk id="2" creationId="{2C76660F-911A-42EB-BDFA-668FE154ADFB}"/>
          </ac:grpSpMkLst>
        </pc:grpChg>
        <pc:grpChg chg="mod">
          <ac:chgData name="Elhadi" userId="25bd9855-c3c8-4fe0-90d6-09dac4ca243f" providerId="ADAL" clId="{EDE4E29C-3D5C-414D-99F0-F9AF4280DC64}" dt="2022-04-26T13:05:37.887" v="4372" actId="1036"/>
          <ac:grpSpMkLst>
            <pc:docMk/>
            <pc:sldMk cId="2036919401" sldId="285"/>
            <ac:grpSpMk id="17" creationId="{ABF9767E-8C1A-4FD5-85B7-BED535987AC4}"/>
          </ac:grpSpMkLst>
        </pc:grpChg>
        <pc:grpChg chg="mod">
          <ac:chgData name="Elhadi" userId="25bd9855-c3c8-4fe0-90d6-09dac4ca243f" providerId="ADAL" clId="{EDE4E29C-3D5C-414D-99F0-F9AF4280DC64}" dt="2022-04-26T13:05:37.887" v="4372" actId="1036"/>
          <ac:grpSpMkLst>
            <pc:docMk/>
            <pc:sldMk cId="2036919401" sldId="285"/>
            <ac:grpSpMk id="18" creationId="{F9F3ED3B-FD6D-43C7-B242-690AA4AFE6B9}"/>
          </ac:grpSpMkLst>
        </pc:grpChg>
        <pc:grpChg chg="add del mod">
          <ac:chgData name="Elhadi" userId="25bd9855-c3c8-4fe0-90d6-09dac4ca243f" providerId="ADAL" clId="{EDE4E29C-3D5C-414D-99F0-F9AF4280DC64}" dt="2022-04-22T21:50:57.184" v="85" actId="478"/>
          <ac:grpSpMkLst>
            <pc:docMk/>
            <pc:sldMk cId="2036919401" sldId="285"/>
            <ac:grpSpMk id="19" creationId="{0F8ACB08-8FDF-4D24-927C-00CB8D6DFBED}"/>
          </ac:grpSpMkLst>
        </pc:grpChg>
        <pc:grpChg chg="add mod">
          <ac:chgData name="Elhadi" userId="25bd9855-c3c8-4fe0-90d6-09dac4ca243f" providerId="ADAL" clId="{EDE4E29C-3D5C-414D-99F0-F9AF4280DC64}" dt="2022-04-26T13:05:37.887" v="4372" actId="1036"/>
          <ac:grpSpMkLst>
            <pc:docMk/>
            <pc:sldMk cId="2036919401" sldId="285"/>
            <ac:grpSpMk id="46" creationId="{56559E1B-BC51-46D2-A832-432B7B7A9B9F}"/>
          </ac:grpSpMkLst>
        </pc:grpChg>
        <pc:graphicFrameChg chg="add del mod modGraphic">
          <ac:chgData name="Elhadi" userId="25bd9855-c3c8-4fe0-90d6-09dac4ca243f" providerId="ADAL" clId="{EDE4E29C-3D5C-414D-99F0-F9AF4280DC64}" dt="2022-04-22T21:43:25.427" v="50" actId="478"/>
          <ac:graphicFrameMkLst>
            <pc:docMk/>
            <pc:sldMk cId="2036919401" sldId="285"/>
            <ac:graphicFrameMk id="2" creationId="{0CA18165-4455-4778-BC82-A0F8B5987FAF}"/>
          </ac:graphicFrameMkLst>
        </pc:graphicFrameChg>
        <pc:graphicFrameChg chg="add del mod">
          <ac:chgData name="Elhadi" userId="25bd9855-c3c8-4fe0-90d6-09dac4ca243f" providerId="ADAL" clId="{EDE4E29C-3D5C-414D-99F0-F9AF4280DC64}" dt="2022-04-22T21:39:52.361" v="18"/>
          <ac:graphicFrameMkLst>
            <pc:docMk/>
            <pc:sldMk cId="2036919401" sldId="285"/>
            <ac:graphicFrameMk id="13" creationId="{0F44AE64-C65C-4910-9AFA-4D8CF0AC6738}"/>
          </ac:graphicFrameMkLst>
        </pc:graphicFrameChg>
        <pc:graphicFrameChg chg="add del mod">
          <ac:chgData name="Elhadi" userId="25bd9855-c3c8-4fe0-90d6-09dac4ca243f" providerId="ADAL" clId="{EDE4E29C-3D5C-414D-99F0-F9AF4280DC64}" dt="2022-04-22T22:01:00.114" v="97"/>
          <ac:graphicFrameMkLst>
            <pc:docMk/>
            <pc:sldMk cId="2036919401" sldId="285"/>
            <ac:graphicFrameMk id="22" creationId="{502A28BE-DF81-4008-B50D-0FCD5DD65E44}"/>
          </ac:graphicFrameMkLst>
        </pc:graphicFrameChg>
        <pc:graphicFrameChg chg="add del mod modGraphic">
          <ac:chgData name="Elhadi" userId="25bd9855-c3c8-4fe0-90d6-09dac4ca243f" providerId="ADAL" clId="{EDE4E29C-3D5C-414D-99F0-F9AF4280DC64}" dt="2022-04-22T22:06:42.704" v="107" actId="478"/>
          <ac:graphicFrameMkLst>
            <pc:docMk/>
            <pc:sldMk cId="2036919401" sldId="285"/>
            <ac:graphicFrameMk id="23" creationId="{A426D798-F083-488B-871F-9219CFDB416C}"/>
          </ac:graphicFrameMkLst>
        </pc:graphicFrameChg>
        <pc:graphicFrameChg chg="add del mod">
          <ac:chgData name="Elhadi" userId="25bd9855-c3c8-4fe0-90d6-09dac4ca243f" providerId="ADAL" clId="{EDE4E29C-3D5C-414D-99F0-F9AF4280DC64}" dt="2022-04-22T22:05:41.247" v="102"/>
          <ac:graphicFrameMkLst>
            <pc:docMk/>
            <pc:sldMk cId="2036919401" sldId="285"/>
            <ac:graphicFrameMk id="24" creationId="{720F7B9C-7F89-4E4B-AFBB-C7685843725A}"/>
          </ac:graphicFrameMkLst>
        </pc:graphicFrameChg>
        <pc:graphicFrameChg chg="add del mod">
          <ac:chgData name="Elhadi" userId="25bd9855-c3c8-4fe0-90d6-09dac4ca243f" providerId="ADAL" clId="{EDE4E29C-3D5C-414D-99F0-F9AF4280DC64}" dt="2022-04-22T22:06:40.834" v="106" actId="478"/>
          <ac:graphicFrameMkLst>
            <pc:docMk/>
            <pc:sldMk cId="2036919401" sldId="285"/>
            <ac:graphicFrameMk id="25" creationId="{0276E34A-0EC0-4F03-A33C-473707106FAF}"/>
          </ac:graphicFrameMkLst>
        </pc:graphicFrameChg>
        <pc:graphicFrameChg chg="add del mod">
          <ac:chgData name="Elhadi" userId="25bd9855-c3c8-4fe0-90d6-09dac4ca243f" providerId="ADAL" clId="{EDE4E29C-3D5C-414D-99F0-F9AF4280DC64}" dt="2022-04-22T22:06:50.298" v="111"/>
          <ac:graphicFrameMkLst>
            <pc:docMk/>
            <pc:sldMk cId="2036919401" sldId="285"/>
            <ac:graphicFrameMk id="26" creationId="{53ECEC19-313B-4F2F-80F7-72790FB8153F}"/>
          </ac:graphicFrameMkLst>
        </pc:graphicFrameChg>
        <pc:graphicFrameChg chg="add del mod">
          <ac:chgData name="Elhadi" userId="25bd9855-c3c8-4fe0-90d6-09dac4ca243f" providerId="ADAL" clId="{EDE4E29C-3D5C-414D-99F0-F9AF4280DC64}" dt="2022-04-22T22:07:48.225" v="114" actId="478"/>
          <ac:graphicFrameMkLst>
            <pc:docMk/>
            <pc:sldMk cId="2036919401" sldId="285"/>
            <ac:graphicFrameMk id="27" creationId="{2875A5A1-2585-4091-B49B-C85D9147FBE5}"/>
          </ac:graphicFrameMkLst>
        </pc:graphicFrameChg>
        <pc:graphicFrameChg chg="add del mod">
          <ac:chgData name="Elhadi" userId="25bd9855-c3c8-4fe0-90d6-09dac4ca243f" providerId="ADAL" clId="{EDE4E29C-3D5C-414D-99F0-F9AF4280DC64}" dt="2022-04-22T22:07:52.543" v="118"/>
          <ac:graphicFrameMkLst>
            <pc:docMk/>
            <pc:sldMk cId="2036919401" sldId="285"/>
            <ac:graphicFrameMk id="28" creationId="{2952E4F6-B254-4F30-9C44-3343FF9EA368}"/>
          </ac:graphicFrameMkLst>
        </pc:graphicFrameChg>
        <pc:graphicFrameChg chg="add del mod modGraphic">
          <ac:chgData name="Elhadi" userId="25bd9855-c3c8-4fe0-90d6-09dac4ca243f" providerId="ADAL" clId="{EDE4E29C-3D5C-414D-99F0-F9AF4280DC64}" dt="2022-04-22T22:39:06.169" v="314" actId="21"/>
          <ac:graphicFrameMkLst>
            <pc:docMk/>
            <pc:sldMk cId="2036919401" sldId="285"/>
            <ac:graphicFrameMk id="29" creationId="{B65786C3-F8D3-4B4E-A5DB-15BD494115D2}"/>
          </ac:graphicFrameMkLst>
        </pc:graphicFrameChg>
        <pc:graphicFrameChg chg="add del mod">
          <ac:chgData name="Elhadi" userId="25bd9855-c3c8-4fe0-90d6-09dac4ca243f" providerId="ADAL" clId="{EDE4E29C-3D5C-414D-99F0-F9AF4280DC64}" dt="2022-04-22T22:08:12.659" v="122"/>
          <ac:graphicFrameMkLst>
            <pc:docMk/>
            <pc:sldMk cId="2036919401" sldId="285"/>
            <ac:graphicFrameMk id="30" creationId="{7ED0975C-6AF5-4EF1-8145-E76323FB13D4}"/>
          </ac:graphicFrameMkLst>
        </pc:graphicFrameChg>
        <pc:graphicFrameChg chg="add del mod">
          <ac:chgData name="Elhadi" userId="25bd9855-c3c8-4fe0-90d6-09dac4ca243f" providerId="ADAL" clId="{EDE4E29C-3D5C-414D-99F0-F9AF4280DC64}" dt="2022-04-22T22:39:24.294" v="319" actId="21"/>
          <ac:graphicFrameMkLst>
            <pc:docMk/>
            <pc:sldMk cId="2036919401" sldId="285"/>
            <ac:graphicFrameMk id="31" creationId="{84968EB4-C982-4BC9-9AF0-1E4E092A43A5}"/>
          </ac:graphicFrameMkLst>
        </pc:graphicFrameChg>
        <pc:graphicFrameChg chg="add del mod">
          <ac:chgData name="Elhadi" userId="25bd9855-c3c8-4fe0-90d6-09dac4ca243f" providerId="ADAL" clId="{EDE4E29C-3D5C-414D-99F0-F9AF4280DC64}" dt="2022-04-22T22:39:09.803" v="316"/>
          <ac:graphicFrameMkLst>
            <pc:docMk/>
            <pc:sldMk cId="2036919401" sldId="285"/>
            <ac:graphicFrameMk id="42" creationId="{5CE3BBB5-7083-4557-987F-9B44A3585785}"/>
          </ac:graphicFrameMkLst>
        </pc:graphicFrameChg>
        <pc:graphicFrameChg chg="add del mod">
          <ac:chgData name="Elhadi" userId="25bd9855-c3c8-4fe0-90d6-09dac4ca243f" providerId="ADAL" clId="{EDE4E29C-3D5C-414D-99F0-F9AF4280DC64}" dt="2022-04-22T22:39:28.436" v="321"/>
          <ac:graphicFrameMkLst>
            <pc:docMk/>
            <pc:sldMk cId="2036919401" sldId="285"/>
            <ac:graphicFrameMk id="44" creationId="{E67AD228-7E98-4053-A7EC-FFC2E2494611}"/>
          </ac:graphicFrameMkLst>
        </pc:graphicFrameChg>
        <pc:picChg chg="add del mod">
          <ac:chgData name="Elhadi" userId="25bd9855-c3c8-4fe0-90d6-09dac4ca243f" providerId="ADAL" clId="{EDE4E29C-3D5C-414D-99F0-F9AF4280DC64}" dt="2022-04-22T21:40:10.929" v="22"/>
          <ac:picMkLst>
            <pc:docMk/>
            <pc:sldMk cId="2036919401" sldId="285"/>
            <ac:picMk id="3" creationId="{32DFC9AD-043A-41A4-8871-5FFF5DEEDFB1}"/>
          </ac:picMkLst>
        </pc:picChg>
        <pc:picChg chg="add del mod">
          <ac:chgData name="Elhadi" userId="25bd9855-c3c8-4fe0-90d6-09dac4ca243f" providerId="ADAL" clId="{EDE4E29C-3D5C-414D-99F0-F9AF4280DC64}" dt="2022-04-22T22:06:45.019" v="108" actId="478"/>
          <ac:picMkLst>
            <pc:docMk/>
            <pc:sldMk cId="2036919401" sldId="285"/>
            <ac:picMk id="11" creationId="{61142659-1E36-4C84-B733-12B65B15D900}"/>
          </ac:picMkLst>
        </pc:picChg>
        <pc:picChg chg="add del mod">
          <ac:chgData name="Elhadi" userId="25bd9855-c3c8-4fe0-90d6-09dac4ca243f" providerId="ADAL" clId="{EDE4E29C-3D5C-414D-99F0-F9AF4280DC64}" dt="2022-04-22T22:06:45.829" v="109" actId="478"/>
          <ac:picMkLst>
            <pc:docMk/>
            <pc:sldMk cId="2036919401" sldId="285"/>
            <ac:picMk id="14" creationId="{69C4EAB5-CE33-4F49-A19F-CF081015CC50}"/>
          </ac:picMkLst>
        </pc:picChg>
        <pc:picChg chg="del mod topLvl">
          <ac:chgData name="Elhadi" userId="25bd9855-c3c8-4fe0-90d6-09dac4ca243f" providerId="ADAL" clId="{EDE4E29C-3D5C-414D-99F0-F9AF4280DC64}" dt="2022-04-22T21:50:57.184" v="85" actId="478"/>
          <ac:picMkLst>
            <pc:docMk/>
            <pc:sldMk cId="2036919401" sldId="285"/>
            <ac:picMk id="20" creationId="{984D9E6B-DF8B-41FF-9503-1CBA39FDAAFF}"/>
          </ac:picMkLst>
        </pc:picChg>
        <pc:picChg chg="add mod">
          <ac:chgData name="Elhadi" userId="25bd9855-c3c8-4fe0-90d6-09dac4ca243f" providerId="ADAL" clId="{EDE4E29C-3D5C-414D-99F0-F9AF4280DC64}" dt="2022-04-22T23:15:30.625" v="416" actId="164"/>
          <ac:picMkLst>
            <pc:docMk/>
            <pc:sldMk cId="2036919401" sldId="285"/>
            <ac:picMk id="43" creationId="{C84406C3-FF0F-4C0B-81C1-B75B30509549}"/>
          </ac:picMkLst>
        </pc:picChg>
        <pc:picChg chg="add mod">
          <ac:chgData name="Elhadi" userId="25bd9855-c3c8-4fe0-90d6-09dac4ca243f" providerId="ADAL" clId="{EDE4E29C-3D5C-414D-99F0-F9AF4280DC64}" dt="2022-04-22T22:39:56.247" v="326" actId="164"/>
          <ac:picMkLst>
            <pc:docMk/>
            <pc:sldMk cId="2036919401" sldId="285"/>
            <ac:picMk id="45" creationId="{B1372B8D-16E6-472B-833F-0DD365D3C815}"/>
          </ac:picMkLst>
        </pc:picChg>
        <pc:cxnChg chg="add del mod">
          <ac:chgData name="Elhadi" userId="25bd9855-c3c8-4fe0-90d6-09dac4ca243f" providerId="ADAL" clId="{EDE4E29C-3D5C-414D-99F0-F9AF4280DC64}" dt="2022-04-22T22:17:03.399" v="162" actId="478"/>
          <ac:cxnSpMkLst>
            <pc:docMk/>
            <pc:sldMk cId="2036919401" sldId="285"/>
            <ac:cxnSpMk id="33" creationId="{EBB81AC1-1BF2-4391-BB6E-2FED82696F57}"/>
          </ac:cxnSpMkLst>
        </pc:cxnChg>
        <pc:cxnChg chg="add del mod">
          <ac:chgData name="Elhadi" userId="25bd9855-c3c8-4fe0-90d6-09dac4ca243f" providerId="ADAL" clId="{EDE4E29C-3D5C-414D-99F0-F9AF4280DC64}" dt="2022-04-22T22:22:41.383" v="203"/>
          <ac:cxnSpMkLst>
            <pc:docMk/>
            <pc:sldMk cId="2036919401" sldId="285"/>
            <ac:cxnSpMk id="34" creationId="{2D9B2C15-2000-4082-9989-51941CCC1DEB}"/>
          </ac:cxnSpMkLst>
        </pc:cxnChg>
      </pc:sldChg>
      <pc:sldChg chg="modSp add del mod">
        <pc:chgData name="Elhadi" userId="25bd9855-c3c8-4fe0-90d6-09dac4ca243f" providerId="ADAL" clId="{EDE4E29C-3D5C-414D-99F0-F9AF4280DC64}" dt="2022-04-22T22:14:34.678" v="140" actId="47"/>
        <pc:sldMkLst>
          <pc:docMk/>
          <pc:sldMk cId="593224065" sldId="286"/>
        </pc:sldMkLst>
        <pc:spChg chg="mod">
          <ac:chgData name="Elhadi" userId="25bd9855-c3c8-4fe0-90d6-09dac4ca243f" providerId="ADAL" clId="{EDE4E29C-3D5C-414D-99F0-F9AF4280DC64}" dt="2022-04-22T22:14:33.220" v="139" actId="21"/>
          <ac:spMkLst>
            <pc:docMk/>
            <pc:sldMk cId="593224065" sldId="286"/>
            <ac:spMk id="5" creationId="{7F0F4AC9-EF86-4135-8515-A01ACBECB46D}"/>
          </ac:spMkLst>
        </pc:spChg>
      </pc:sldChg>
      <pc:sldChg chg="add del">
        <pc:chgData name="Elhadi" userId="25bd9855-c3c8-4fe0-90d6-09dac4ca243f" providerId="ADAL" clId="{EDE4E29C-3D5C-414D-99F0-F9AF4280DC64}" dt="2022-04-23T00:01:48.089" v="514" actId="47"/>
        <pc:sldMkLst>
          <pc:docMk/>
          <pc:sldMk cId="3246387661" sldId="287"/>
        </pc:sldMkLst>
      </pc:sldChg>
      <pc:sldChg chg="addSp delSp modSp add mod">
        <pc:chgData name="Elhadi" userId="25bd9855-c3c8-4fe0-90d6-09dac4ca243f" providerId="ADAL" clId="{EDE4E29C-3D5C-414D-99F0-F9AF4280DC64}" dt="2022-04-24T00:52:28.284" v="3884" actId="113"/>
        <pc:sldMkLst>
          <pc:docMk/>
          <pc:sldMk cId="643011039" sldId="288"/>
        </pc:sldMkLst>
        <pc:spChg chg="mod">
          <ac:chgData name="Elhadi" userId="25bd9855-c3c8-4fe0-90d6-09dac4ca243f" providerId="ADAL" clId="{EDE4E29C-3D5C-414D-99F0-F9AF4280DC64}" dt="2022-04-23T10:38:26.217" v="921" actId="20577"/>
          <ac:spMkLst>
            <pc:docMk/>
            <pc:sldMk cId="643011039" sldId="288"/>
            <ac:spMk id="4" creationId="{566EEFCD-CFC8-4B50-BCAC-17E73DAA2F67}"/>
          </ac:spMkLst>
        </pc:spChg>
        <pc:spChg chg="mod">
          <ac:chgData name="Elhadi" userId="25bd9855-c3c8-4fe0-90d6-09dac4ca243f" providerId="ADAL" clId="{EDE4E29C-3D5C-414D-99F0-F9AF4280DC64}" dt="2022-04-24T00:52:28.284" v="3884" actId="113"/>
          <ac:spMkLst>
            <pc:docMk/>
            <pc:sldMk cId="643011039" sldId="288"/>
            <ac:spMk id="11" creationId="{DFC45420-5D18-40F4-AB7B-FB3875FCA4DF}"/>
          </ac:spMkLst>
        </pc:spChg>
        <pc:spChg chg="mod">
          <ac:chgData name="Elhadi" userId="25bd9855-c3c8-4fe0-90d6-09dac4ca243f" providerId="ADAL" clId="{EDE4E29C-3D5C-414D-99F0-F9AF4280DC64}" dt="2022-04-23T00:35:25.351" v="877" actId="20577"/>
          <ac:spMkLst>
            <pc:docMk/>
            <pc:sldMk cId="643011039" sldId="288"/>
            <ac:spMk id="19" creationId="{B7D52132-DD32-4EC1-9F73-A100CC816AE2}"/>
          </ac:spMkLst>
        </pc:spChg>
        <pc:spChg chg="mod topLvl">
          <ac:chgData name="Elhadi" userId="25bd9855-c3c8-4fe0-90d6-09dac4ca243f" providerId="ADAL" clId="{EDE4E29C-3D5C-414D-99F0-F9AF4280DC64}" dt="2022-04-23T23:10:05.338" v="2566" actId="1036"/>
          <ac:spMkLst>
            <pc:docMk/>
            <pc:sldMk cId="643011039" sldId="288"/>
            <ac:spMk id="26" creationId="{8D30FF15-F5C5-4F60-AB16-B581DEF744ED}"/>
          </ac:spMkLst>
        </pc:spChg>
        <pc:grpChg chg="add mod">
          <ac:chgData name="Elhadi" userId="25bd9855-c3c8-4fe0-90d6-09dac4ca243f" providerId="ADAL" clId="{EDE4E29C-3D5C-414D-99F0-F9AF4280DC64}" dt="2022-04-23T23:31:27.151" v="2818" actId="1036"/>
          <ac:grpSpMkLst>
            <pc:docMk/>
            <pc:sldMk cId="643011039" sldId="288"/>
            <ac:grpSpMk id="5" creationId="{09315A3F-ACEE-49A2-8370-38B926B11A1F}"/>
          </ac:grpSpMkLst>
        </pc:grpChg>
        <pc:grpChg chg="mod">
          <ac:chgData name="Elhadi" userId="25bd9855-c3c8-4fe0-90d6-09dac4ca243f" providerId="ADAL" clId="{EDE4E29C-3D5C-414D-99F0-F9AF4280DC64}" dt="2022-04-23T23:31:25.807" v="2816" actId="1076"/>
          <ac:grpSpMkLst>
            <pc:docMk/>
            <pc:sldMk cId="643011039" sldId="288"/>
            <ac:grpSpMk id="17" creationId="{54E7B52E-3E6C-4FA5-BF0D-46744E0AECC2}"/>
          </ac:grpSpMkLst>
        </pc:grpChg>
        <pc:grpChg chg="del">
          <ac:chgData name="Elhadi" userId="25bd9855-c3c8-4fe0-90d6-09dac4ca243f" providerId="ADAL" clId="{EDE4E29C-3D5C-414D-99F0-F9AF4280DC64}" dt="2022-04-23T00:14:46.337" v="708" actId="478"/>
          <ac:grpSpMkLst>
            <pc:docMk/>
            <pc:sldMk cId="643011039" sldId="288"/>
            <ac:grpSpMk id="25" creationId="{0AF773FD-02AB-441B-8E92-7F86E8415DFF}"/>
          </ac:grpSpMkLst>
        </pc:grpChg>
        <pc:graphicFrameChg chg="add del mod">
          <ac:chgData name="Elhadi" userId="25bd9855-c3c8-4fe0-90d6-09dac4ca243f" providerId="ADAL" clId="{EDE4E29C-3D5C-414D-99F0-F9AF4280DC64}" dt="2022-04-23T00:14:21.507" v="702"/>
          <ac:graphicFrameMkLst>
            <pc:docMk/>
            <pc:sldMk cId="643011039" sldId="288"/>
            <ac:graphicFrameMk id="2" creationId="{D9D0AE5B-310E-4757-8E95-431E78C667C9}"/>
          </ac:graphicFrameMkLst>
        </pc:graphicFrameChg>
        <pc:picChg chg="add del mod">
          <ac:chgData name="Elhadi" userId="25bd9855-c3c8-4fe0-90d6-09dac4ca243f" providerId="ADAL" clId="{EDE4E29C-3D5C-414D-99F0-F9AF4280DC64}" dt="2022-04-23T00:15:22.261" v="743" actId="14100"/>
          <ac:picMkLst>
            <pc:docMk/>
            <pc:sldMk cId="643011039" sldId="288"/>
            <ac:picMk id="3" creationId="{02952607-30A3-45CE-BF22-20C9DA549923}"/>
          </ac:picMkLst>
        </pc:picChg>
        <pc:picChg chg="mod">
          <ac:chgData name="Elhadi" userId="25bd9855-c3c8-4fe0-90d6-09dac4ca243f" providerId="ADAL" clId="{EDE4E29C-3D5C-414D-99F0-F9AF4280DC64}" dt="2022-04-23T00:17:31.874" v="749"/>
          <ac:picMkLst>
            <pc:docMk/>
            <pc:sldMk cId="643011039" sldId="288"/>
            <ac:picMk id="18" creationId="{98615D7D-C9D4-41EC-BFA3-BA3239AF24CF}"/>
          </ac:picMkLst>
        </pc:picChg>
        <pc:picChg chg="del mod topLvl">
          <ac:chgData name="Elhadi" userId="25bd9855-c3c8-4fe0-90d6-09dac4ca243f" providerId="ADAL" clId="{EDE4E29C-3D5C-414D-99F0-F9AF4280DC64}" dt="2022-04-23T00:14:46.337" v="708" actId="478"/>
          <ac:picMkLst>
            <pc:docMk/>
            <pc:sldMk cId="643011039" sldId="288"/>
            <ac:picMk id="24" creationId="{609A0F99-AD9E-4955-A6F6-7873FDD80A5B}"/>
          </ac:picMkLst>
        </pc:picChg>
      </pc:sldChg>
      <pc:sldChg chg="add del">
        <pc:chgData name="Elhadi" userId="25bd9855-c3c8-4fe0-90d6-09dac4ca243f" providerId="ADAL" clId="{EDE4E29C-3D5C-414D-99F0-F9AF4280DC64}" dt="2022-04-22T23:13:32.722" v="400" actId="47"/>
        <pc:sldMkLst>
          <pc:docMk/>
          <pc:sldMk cId="3019876423" sldId="288"/>
        </pc:sldMkLst>
      </pc:sldChg>
      <pc:sldChg chg="add">
        <pc:chgData name="Elhadi" userId="25bd9855-c3c8-4fe0-90d6-09dac4ca243f" providerId="ADAL" clId="{EDE4E29C-3D5C-414D-99F0-F9AF4280DC64}" dt="2022-04-23T10:38:34.581" v="922" actId="2890"/>
        <pc:sldMkLst>
          <pc:docMk/>
          <pc:sldMk cId="1396421997" sldId="289"/>
        </pc:sldMkLst>
      </pc:sldChg>
      <pc:sldChg chg="modSp mod">
        <pc:chgData name="Elhadi" userId="25bd9855-c3c8-4fe0-90d6-09dac4ca243f" providerId="ADAL" clId="{EDE4E29C-3D5C-414D-99F0-F9AF4280DC64}" dt="2022-04-24T00:47:31.689" v="3873" actId="20577"/>
        <pc:sldMkLst>
          <pc:docMk/>
          <pc:sldMk cId="3351082235" sldId="291"/>
        </pc:sldMkLst>
        <pc:spChg chg="mod">
          <ac:chgData name="Elhadi" userId="25bd9855-c3c8-4fe0-90d6-09dac4ca243f" providerId="ADAL" clId="{EDE4E29C-3D5C-414D-99F0-F9AF4280DC64}" dt="2022-04-23T23:42:12.262" v="3033" actId="20577"/>
          <ac:spMkLst>
            <pc:docMk/>
            <pc:sldMk cId="3351082235" sldId="291"/>
            <ac:spMk id="2" creationId="{A83BE4AE-2B03-477B-A3ED-01C37EDE23A3}"/>
          </ac:spMkLst>
        </pc:spChg>
        <pc:spChg chg="mod">
          <ac:chgData name="Elhadi" userId="25bd9855-c3c8-4fe0-90d6-09dac4ca243f" providerId="ADAL" clId="{EDE4E29C-3D5C-414D-99F0-F9AF4280DC64}" dt="2022-04-24T00:47:31.689" v="3873" actId="20577"/>
          <ac:spMkLst>
            <pc:docMk/>
            <pc:sldMk cId="3351082235" sldId="291"/>
            <ac:spMk id="4" creationId="{958B6320-FBA1-4C75-B27D-9E9A0437CEFB}"/>
          </ac:spMkLst>
        </pc:spChg>
      </pc:sldChg>
      <pc:sldChg chg="modSp mod">
        <pc:chgData name="Elhadi" userId="25bd9855-c3c8-4fe0-90d6-09dac4ca243f" providerId="ADAL" clId="{EDE4E29C-3D5C-414D-99F0-F9AF4280DC64}" dt="2022-04-24T00:48:57.808" v="3877" actId="20577"/>
        <pc:sldMkLst>
          <pc:docMk/>
          <pc:sldMk cId="2154881766" sldId="293"/>
        </pc:sldMkLst>
        <pc:spChg chg="mod">
          <ac:chgData name="Elhadi" userId="25bd9855-c3c8-4fe0-90d6-09dac4ca243f" providerId="ADAL" clId="{EDE4E29C-3D5C-414D-99F0-F9AF4280DC64}" dt="2022-04-24T00:48:57.808" v="3877" actId="20577"/>
          <ac:spMkLst>
            <pc:docMk/>
            <pc:sldMk cId="2154881766" sldId="293"/>
            <ac:spMk id="6" creationId="{F317138E-7D63-4FB3-A276-64F43BE70681}"/>
          </ac:spMkLst>
        </pc:spChg>
      </pc:sldChg>
      <pc:sldChg chg="addSp delSp modSp mod">
        <pc:chgData name="Elhadi" userId="25bd9855-c3c8-4fe0-90d6-09dac4ca243f" providerId="ADAL" clId="{EDE4E29C-3D5C-414D-99F0-F9AF4280DC64}" dt="2022-04-24T00:43:29.990" v="3835" actId="20577"/>
        <pc:sldMkLst>
          <pc:docMk/>
          <pc:sldMk cId="1683478379" sldId="296"/>
        </pc:sldMkLst>
        <pc:spChg chg="del">
          <ac:chgData name="Elhadi" userId="25bd9855-c3c8-4fe0-90d6-09dac4ca243f" providerId="ADAL" clId="{EDE4E29C-3D5C-414D-99F0-F9AF4280DC64}" dt="2022-04-23T22:13:14.182" v="2212" actId="478"/>
          <ac:spMkLst>
            <pc:docMk/>
            <pc:sldMk cId="1683478379" sldId="296"/>
            <ac:spMk id="10" creationId="{89227867-860E-4C1D-AF9D-1A8DFC7FC502}"/>
          </ac:spMkLst>
        </pc:spChg>
        <pc:spChg chg="add mod topLvl">
          <ac:chgData name="Elhadi" userId="25bd9855-c3c8-4fe0-90d6-09dac4ca243f" providerId="ADAL" clId="{EDE4E29C-3D5C-414D-99F0-F9AF4280DC64}" dt="2022-04-23T22:22:13.438" v="2293" actId="164"/>
          <ac:spMkLst>
            <pc:docMk/>
            <pc:sldMk cId="1683478379" sldId="296"/>
            <ac:spMk id="14" creationId="{AB9D6756-7711-41C0-A23E-AB6177C5EB66}"/>
          </ac:spMkLst>
        </pc:spChg>
        <pc:spChg chg="add mod topLvl">
          <ac:chgData name="Elhadi" userId="25bd9855-c3c8-4fe0-90d6-09dac4ca243f" providerId="ADAL" clId="{EDE4E29C-3D5C-414D-99F0-F9AF4280DC64}" dt="2022-04-23T22:23:28.389" v="2315" actId="164"/>
          <ac:spMkLst>
            <pc:docMk/>
            <pc:sldMk cId="1683478379" sldId="296"/>
            <ac:spMk id="15" creationId="{0CD81248-3509-474E-8594-5BC5D0ADB122}"/>
          </ac:spMkLst>
        </pc:spChg>
        <pc:spChg chg="add mod">
          <ac:chgData name="Elhadi" userId="25bd9855-c3c8-4fe0-90d6-09dac4ca243f" providerId="ADAL" clId="{EDE4E29C-3D5C-414D-99F0-F9AF4280DC64}" dt="2022-04-23T22:24:37.567" v="2336" actId="1076"/>
          <ac:spMkLst>
            <pc:docMk/>
            <pc:sldMk cId="1683478379" sldId="296"/>
            <ac:spMk id="16" creationId="{649CD9E3-0ACF-4D5F-A756-21CB813CB757}"/>
          </ac:spMkLst>
        </pc:spChg>
        <pc:spChg chg="mod">
          <ac:chgData name="Elhadi" userId="25bd9855-c3c8-4fe0-90d6-09dac4ca243f" providerId="ADAL" clId="{EDE4E29C-3D5C-414D-99F0-F9AF4280DC64}" dt="2022-04-24T00:43:29.990" v="3835" actId="20577"/>
          <ac:spMkLst>
            <pc:docMk/>
            <pc:sldMk cId="1683478379" sldId="296"/>
            <ac:spMk id="18" creationId="{D4F0A2F5-323C-433E-96AB-609F5674BF9B}"/>
          </ac:spMkLst>
        </pc:spChg>
        <pc:grpChg chg="add mod">
          <ac:chgData name="Elhadi" userId="25bd9855-c3c8-4fe0-90d6-09dac4ca243f" providerId="ADAL" clId="{EDE4E29C-3D5C-414D-99F0-F9AF4280DC64}" dt="2022-04-23T22:32:35.396" v="2390" actId="1035"/>
          <ac:grpSpMkLst>
            <pc:docMk/>
            <pc:sldMk cId="1683478379" sldId="296"/>
            <ac:grpSpMk id="2" creationId="{730D49E7-431C-4953-9545-A2BF158268D3}"/>
          </ac:grpSpMkLst>
        </pc:grpChg>
        <pc:grpChg chg="add del mod">
          <ac:chgData name="Elhadi" userId="25bd9855-c3c8-4fe0-90d6-09dac4ca243f" providerId="ADAL" clId="{EDE4E29C-3D5C-414D-99F0-F9AF4280DC64}" dt="2022-04-23T22:22:18.301" v="2294" actId="165"/>
          <ac:grpSpMkLst>
            <pc:docMk/>
            <pc:sldMk cId="1683478379" sldId="296"/>
            <ac:grpSpMk id="3" creationId="{F4C17AE4-6B8F-46D1-A76F-ACFFE465B959}"/>
          </ac:grpSpMkLst>
        </pc:grpChg>
        <pc:grpChg chg="add del mod">
          <ac:chgData name="Elhadi" userId="25bd9855-c3c8-4fe0-90d6-09dac4ca243f" providerId="ADAL" clId="{EDE4E29C-3D5C-414D-99F0-F9AF4280DC64}" dt="2022-04-23T22:22:00.992" v="2291" actId="165"/>
          <ac:grpSpMkLst>
            <pc:docMk/>
            <pc:sldMk cId="1683478379" sldId="296"/>
            <ac:grpSpMk id="4" creationId="{4688B15A-7CB7-4268-8981-C165DEBF532D}"/>
          </ac:grpSpMkLst>
        </pc:grpChg>
        <pc:grpChg chg="add mod">
          <ac:chgData name="Elhadi" userId="25bd9855-c3c8-4fe0-90d6-09dac4ca243f" providerId="ADAL" clId="{EDE4E29C-3D5C-414D-99F0-F9AF4280DC64}" dt="2022-04-23T22:32:41.997" v="2395" actId="1035"/>
          <ac:grpSpMkLst>
            <pc:docMk/>
            <pc:sldMk cId="1683478379" sldId="296"/>
            <ac:grpSpMk id="6" creationId="{49C685FA-8D3D-454E-B24B-2215F63FE841}"/>
          </ac:grpSpMkLst>
        </pc:grpChg>
        <pc:grpChg chg="del">
          <ac:chgData name="Elhadi" userId="25bd9855-c3c8-4fe0-90d6-09dac4ca243f" providerId="ADAL" clId="{EDE4E29C-3D5C-414D-99F0-F9AF4280DC64}" dt="2022-04-23T22:13:11.717" v="2211" actId="478"/>
          <ac:grpSpMkLst>
            <pc:docMk/>
            <pc:sldMk cId="1683478379" sldId="296"/>
            <ac:grpSpMk id="8" creationId="{A8550FC3-FBE6-4998-94B9-12E4E480B395}"/>
          </ac:grpSpMkLst>
        </pc:grpChg>
        <pc:grpChg chg="add mod">
          <ac:chgData name="Elhadi" userId="25bd9855-c3c8-4fe0-90d6-09dac4ca243f" providerId="ADAL" clId="{EDE4E29C-3D5C-414D-99F0-F9AF4280DC64}" dt="2022-04-23T22:32:41.997" v="2395" actId="1035"/>
          <ac:grpSpMkLst>
            <pc:docMk/>
            <pc:sldMk cId="1683478379" sldId="296"/>
            <ac:grpSpMk id="17" creationId="{FDBA32C8-73C5-4B23-AD1E-9C6C3E27AAD0}"/>
          </ac:grpSpMkLst>
        </pc:grpChg>
        <pc:picChg chg="add mod topLvl">
          <ac:chgData name="Elhadi" userId="25bd9855-c3c8-4fe0-90d6-09dac4ca243f" providerId="ADAL" clId="{EDE4E29C-3D5C-414D-99F0-F9AF4280DC64}" dt="2022-04-23T22:22:13.438" v="2293" actId="164"/>
          <ac:picMkLst>
            <pc:docMk/>
            <pc:sldMk cId="1683478379" sldId="296"/>
            <ac:picMk id="11" creationId="{DE88923C-CF87-44F7-B4CB-4E480987B3A7}"/>
          </ac:picMkLst>
        </pc:picChg>
        <pc:picChg chg="add mod topLvl">
          <ac:chgData name="Elhadi" userId="25bd9855-c3c8-4fe0-90d6-09dac4ca243f" providerId="ADAL" clId="{EDE4E29C-3D5C-414D-99F0-F9AF4280DC64}" dt="2022-04-23T22:23:28.389" v="2315" actId="164"/>
          <ac:picMkLst>
            <pc:docMk/>
            <pc:sldMk cId="1683478379" sldId="296"/>
            <ac:picMk id="12" creationId="{523E219F-9113-4913-ADAD-0E0B8DAAEB6F}"/>
          </ac:picMkLst>
        </pc:picChg>
        <pc:picChg chg="add mod">
          <ac:chgData name="Elhadi" userId="25bd9855-c3c8-4fe0-90d6-09dac4ca243f" providerId="ADAL" clId="{EDE4E29C-3D5C-414D-99F0-F9AF4280DC64}" dt="2022-04-23T22:19:35.406" v="2261" actId="164"/>
          <ac:picMkLst>
            <pc:docMk/>
            <pc:sldMk cId="1683478379" sldId="296"/>
            <ac:picMk id="13" creationId="{B915D3F1-687C-4883-ACED-71FE83075B2B}"/>
          </ac:picMkLst>
        </pc:picChg>
      </pc:sldChg>
      <pc:sldChg chg="modSp mod">
        <pc:chgData name="Elhadi" userId="25bd9855-c3c8-4fe0-90d6-09dac4ca243f" providerId="ADAL" clId="{EDE4E29C-3D5C-414D-99F0-F9AF4280DC64}" dt="2022-04-24T00:45:42.578" v="3867" actId="313"/>
        <pc:sldMkLst>
          <pc:docMk/>
          <pc:sldMk cId="1738777771" sldId="298"/>
        </pc:sldMkLst>
        <pc:spChg chg="mod">
          <ac:chgData name="Elhadi" userId="25bd9855-c3c8-4fe0-90d6-09dac4ca243f" providerId="ADAL" clId="{EDE4E29C-3D5C-414D-99F0-F9AF4280DC64}" dt="2022-04-24T00:45:42.578" v="3867" actId="313"/>
          <ac:spMkLst>
            <pc:docMk/>
            <pc:sldMk cId="1738777771" sldId="298"/>
            <ac:spMk id="18" creationId="{D4F0A2F5-323C-433E-96AB-609F5674BF9B}"/>
          </ac:spMkLst>
        </pc:spChg>
      </pc:sldChg>
      <pc:sldChg chg="addSp delSp modSp mod">
        <pc:chgData name="Elhadi" userId="25bd9855-c3c8-4fe0-90d6-09dac4ca243f" providerId="ADAL" clId="{EDE4E29C-3D5C-414D-99F0-F9AF4280DC64}" dt="2022-04-24T00:48:50.971" v="3875" actId="6549"/>
        <pc:sldMkLst>
          <pc:docMk/>
          <pc:sldMk cId="348379310" sldId="299"/>
        </pc:sldMkLst>
        <pc:spChg chg="del mod">
          <ac:chgData name="Elhadi" userId="25bd9855-c3c8-4fe0-90d6-09dac4ca243f" providerId="ADAL" clId="{EDE4E29C-3D5C-414D-99F0-F9AF4280DC64}" dt="2022-04-23T22:06:21.292" v="2171" actId="21"/>
          <ac:spMkLst>
            <pc:docMk/>
            <pc:sldMk cId="348379310" sldId="299"/>
            <ac:spMk id="5" creationId="{8AE90560-3882-4ECB-9C2A-E5417396D2F0}"/>
          </ac:spMkLst>
        </pc:spChg>
        <pc:spChg chg="mod">
          <ac:chgData name="Elhadi" userId="25bd9855-c3c8-4fe0-90d6-09dac4ca243f" providerId="ADAL" clId="{EDE4E29C-3D5C-414D-99F0-F9AF4280DC64}" dt="2022-04-23T22:06:06.753" v="2170" actId="404"/>
          <ac:spMkLst>
            <pc:docMk/>
            <pc:sldMk cId="348379310" sldId="299"/>
            <ac:spMk id="11" creationId="{BA76A97F-3509-4FED-BDDB-1B1DB251B5F3}"/>
          </ac:spMkLst>
        </pc:spChg>
        <pc:spChg chg="mod">
          <ac:chgData name="Elhadi" userId="25bd9855-c3c8-4fe0-90d6-09dac4ca243f" providerId="ADAL" clId="{EDE4E29C-3D5C-414D-99F0-F9AF4280DC64}" dt="2022-04-23T22:06:06.753" v="2170" actId="404"/>
          <ac:spMkLst>
            <pc:docMk/>
            <pc:sldMk cId="348379310" sldId="299"/>
            <ac:spMk id="13" creationId="{43F08392-CAC7-46FB-A0FF-873051B18A0F}"/>
          </ac:spMkLst>
        </pc:spChg>
        <pc:spChg chg="mod">
          <ac:chgData name="Elhadi" userId="25bd9855-c3c8-4fe0-90d6-09dac4ca243f" providerId="ADAL" clId="{EDE4E29C-3D5C-414D-99F0-F9AF4280DC64}" dt="2022-04-24T00:48:50.971" v="3875" actId="6549"/>
          <ac:spMkLst>
            <pc:docMk/>
            <pc:sldMk cId="348379310" sldId="299"/>
            <ac:spMk id="18" creationId="{D4F0A2F5-323C-433E-96AB-609F5674BF9B}"/>
          </ac:spMkLst>
        </pc:spChg>
        <pc:spChg chg="mod">
          <ac:chgData name="Elhadi" userId="25bd9855-c3c8-4fe0-90d6-09dac4ca243f" providerId="ADAL" clId="{EDE4E29C-3D5C-414D-99F0-F9AF4280DC64}" dt="2022-04-23T22:06:06.753" v="2170" actId="404"/>
          <ac:spMkLst>
            <pc:docMk/>
            <pc:sldMk cId="348379310" sldId="299"/>
            <ac:spMk id="21" creationId="{4658D1D2-B409-42F4-AE2E-D26795E63605}"/>
          </ac:spMkLst>
        </pc:spChg>
        <pc:spChg chg="del mod">
          <ac:chgData name="Elhadi" userId="25bd9855-c3c8-4fe0-90d6-09dac4ca243f" providerId="ADAL" clId="{EDE4E29C-3D5C-414D-99F0-F9AF4280DC64}" dt="2022-04-23T22:06:21.292" v="2171" actId="21"/>
          <ac:spMkLst>
            <pc:docMk/>
            <pc:sldMk cId="348379310" sldId="299"/>
            <ac:spMk id="27" creationId="{5F33A9FD-20ED-42AE-9BFC-5DF867E310C1}"/>
          </ac:spMkLst>
        </pc:spChg>
        <pc:spChg chg="del mod">
          <ac:chgData name="Elhadi" userId="25bd9855-c3c8-4fe0-90d6-09dac4ca243f" providerId="ADAL" clId="{EDE4E29C-3D5C-414D-99F0-F9AF4280DC64}" dt="2022-04-23T22:06:21.292" v="2171" actId="21"/>
          <ac:spMkLst>
            <pc:docMk/>
            <pc:sldMk cId="348379310" sldId="299"/>
            <ac:spMk id="28" creationId="{E88E4E07-DD86-4735-9C12-946A2D368B68}"/>
          </ac:spMkLst>
        </pc:spChg>
        <pc:spChg chg="del mod">
          <ac:chgData name="Elhadi" userId="25bd9855-c3c8-4fe0-90d6-09dac4ca243f" providerId="ADAL" clId="{EDE4E29C-3D5C-414D-99F0-F9AF4280DC64}" dt="2022-04-23T22:06:21.292" v="2171" actId="21"/>
          <ac:spMkLst>
            <pc:docMk/>
            <pc:sldMk cId="348379310" sldId="299"/>
            <ac:spMk id="30" creationId="{422C5AE7-0963-4062-96E0-89282A187767}"/>
          </ac:spMkLst>
        </pc:spChg>
        <pc:spChg chg="mod">
          <ac:chgData name="Elhadi" userId="25bd9855-c3c8-4fe0-90d6-09dac4ca243f" providerId="ADAL" clId="{EDE4E29C-3D5C-414D-99F0-F9AF4280DC64}" dt="2022-04-23T22:06:06.753" v="2170" actId="404"/>
          <ac:spMkLst>
            <pc:docMk/>
            <pc:sldMk cId="348379310" sldId="299"/>
            <ac:spMk id="39" creationId="{72B14124-0E31-42D1-85A0-785BEC0F7819}"/>
          </ac:spMkLst>
        </pc:spChg>
        <pc:spChg chg="mod">
          <ac:chgData name="Elhadi" userId="25bd9855-c3c8-4fe0-90d6-09dac4ca243f" providerId="ADAL" clId="{EDE4E29C-3D5C-414D-99F0-F9AF4280DC64}" dt="2022-04-23T22:06:06.753" v="2170" actId="404"/>
          <ac:spMkLst>
            <pc:docMk/>
            <pc:sldMk cId="348379310" sldId="299"/>
            <ac:spMk id="40" creationId="{BBCEDE25-D9F7-4EDE-A6DC-1BBFB1C943C0}"/>
          </ac:spMkLst>
        </pc:spChg>
        <pc:spChg chg="mod">
          <ac:chgData name="Elhadi" userId="25bd9855-c3c8-4fe0-90d6-09dac4ca243f" providerId="ADAL" clId="{EDE4E29C-3D5C-414D-99F0-F9AF4280DC64}" dt="2022-04-23T22:06:06.753" v="2170" actId="404"/>
          <ac:spMkLst>
            <pc:docMk/>
            <pc:sldMk cId="348379310" sldId="299"/>
            <ac:spMk id="41" creationId="{930038B5-46CD-4AD8-9B50-4E60846D359F}"/>
          </ac:spMkLst>
        </pc:spChg>
        <pc:spChg chg="mod">
          <ac:chgData name="Elhadi" userId="25bd9855-c3c8-4fe0-90d6-09dac4ca243f" providerId="ADAL" clId="{EDE4E29C-3D5C-414D-99F0-F9AF4280DC64}" dt="2022-04-23T22:06:06.753" v="2170" actId="404"/>
          <ac:spMkLst>
            <pc:docMk/>
            <pc:sldMk cId="348379310" sldId="299"/>
            <ac:spMk id="61" creationId="{CEB910F4-B578-49A7-A299-86BFE29B58C9}"/>
          </ac:spMkLst>
        </pc:spChg>
        <pc:spChg chg="add mod">
          <ac:chgData name="Elhadi" userId="25bd9855-c3c8-4fe0-90d6-09dac4ca243f" providerId="ADAL" clId="{EDE4E29C-3D5C-414D-99F0-F9AF4280DC64}" dt="2022-04-23T22:06:23.233" v="2172"/>
          <ac:spMkLst>
            <pc:docMk/>
            <pc:sldMk cId="348379310" sldId="299"/>
            <ac:spMk id="68" creationId="{5D794536-5ACE-4824-B8BE-A7B8FEB41615}"/>
          </ac:spMkLst>
        </pc:spChg>
        <pc:spChg chg="add del mod">
          <ac:chgData name="Elhadi" userId="25bd9855-c3c8-4fe0-90d6-09dac4ca243f" providerId="ADAL" clId="{EDE4E29C-3D5C-414D-99F0-F9AF4280DC64}" dt="2022-04-23T22:06:30.973" v="2173" actId="21"/>
          <ac:spMkLst>
            <pc:docMk/>
            <pc:sldMk cId="348379310" sldId="299"/>
            <ac:spMk id="69" creationId="{C6272980-5018-4C0E-8DBA-E26364F22BBA}"/>
          </ac:spMkLst>
        </pc:spChg>
        <pc:spChg chg="mod">
          <ac:chgData name="Elhadi" userId="25bd9855-c3c8-4fe0-90d6-09dac4ca243f" providerId="ADAL" clId="{EDE4E29C-3D5C-414D-99F0-F9AF4280DC64}" dt="2022-04-23T22:06:06.753" v="2170" actId="404"/>
          <ac:spMkLst>
            <pc:docMk/>
            <pc:sldMk cId="348379310" sldId="299"/>
            <ac:spMk id="71" creationId="{EC94488D-8589-4645-9349-34C93EA98A3E}"/>
          </ac:spMkLst>
        </pc:spChg>
        <pc:spChg chg="mod">
          <ac:chgData name="Elhadi" userId="25bd9855-c3c8-4fe0-90d6-09dac4ca243f" providerId="ADAL" clId="{EDE4E29C-3D5C-414D-99F0-F9AF4280DC64}" dt="2022-04-23T22:06:06.753" v="2170" actId="404"/>
          <ac:spMkLst>
            <pc:docMk/>
            <pc:sldMk cId="348379310" sldId="299"/>
            <ac:spMk id="72" creationId="{600EE0BE-8F8A-42BD-B0B2-0ECFFB0936F1}"/>
          </ac:spMkLst>
        </pc:spChg>
        <pc:spChg chg="mod">
          <ac:chgData name="Elhadi" userId="25bd9855-c3c8-4fe0-90d6-09dac4ca243f" providerId="ADAL" clId="{EDE4E29C-3D5C-414D-99F0-F9AF4280DC64}" dt="2022-04-23T22:06:06.753" v="2170" actId="404"/>
          <ac:spMkLst>
            <pc:docMk/>
            <pc:sldMk cId="348379310" sldId="299"/>
            <ac:spMk id="73" creationId="{CC1C0AE9-F6D7-4610-999C-7F3B8C130135}"/>
          </ac:spMkLst>
        </pc:spChg>
        <pc:spChg chg="mod">
          <ac:chgData name="Elhadi" userId="25bd9855-c3c8-4fe0-90d6-09dac4ca243f" providerId="ADAL" clId="{EDE4E29C-3D5C-414D-99F0-F9AF4280DC64}" dt="2022-04-23T22:06:06.753" v="2170" actId="404"/>
          <ac:spMkLst>
            <pc:docMk/>
            <pc:sldMk cId="348379310" sldId="299"/>
            <ac:spMk id="74" creationId="{72F55494-CD7E-492F-8B4D-1B886C5C5966}"/>
          </ac:spMkLst>
        </pc:spChg>
        <pc:spChg chg="mod">
          <ac:chgData name="Elhadi" userId="25bd9855-c3c8-4fe0-90d6-09dac4ca243f" providerId="ADAL" clId="{EDE4E29C-3D5C-414D-99F0-F9AF4280DC64}" dt="2022-04-23T22:06:06.753" v="2170" actId="404"/>
          <ac:spMkLst>
            <pc:docMk/>
            <pc:sldMk cId="348379310" sldId="299"/>
            <ac:spMk id="76" creationId="{5BFD88EB-5868-461A-AFE2-813DFDD2B23D}"/>
          </ac:spMkLst>
        </pc:spChg>
        <pc:spChg chg="add del mod">
          <ac:chgData name="Elhadi" userId="25bd9855-c3c8-4fe0-90d6-09dac4ca243f" providerId="ADAL" clId="{EDE4E29C-3D5C-414D-99F0-F9AF4280DC64}" dt="2022-04-23T22:06:30.973" v="2173" actId="21"/>
          <ac:spMkLst>
            <pc:docMk/>
            <pc:sldMk cId="348379310" sldId="299"/>
            <ac:spMk id="77" creationId="{CB2E5141-736C-4332-9FDC-3C311ED341AC}"/>
          </ac:spMkLst>
        </pc:spChg>
        <pc:spChg chg="add del mod">
          <ac:chgData name="Elhadi" userId="25bd9855-c3c8-4fe0-90d6-09dac4ca243f" providerId="ADAL" clId="{EDE4E29C-3D5C-414D-99F0-F9AF4280DC64}" dt="2022-04-23T22:06:30.973" v="2173" actId="21"/>
          <ac:spMkLst>
            <pc:docMk/>
            <pc:sldMk cId="348379310" sldId="299"/>
            <ac:spMk id="78" creationId="{5E0EEC8F-E576-4281-8636-FC0E56815FB5}"/>
          </ac:spMkLst>
        </pc:spChg>
        <pc:spChg chg="mod">
          <ac:chgData name="Elhadi" userId="25bd9855-c3c8-4fe0-90d6-09dac4ca243f" providerId="ADAL" clId="{EDE4E29C-3D5C-414D-99F0-F9AF4280DC64}" dt="2022-04-23T22:06:23.233" v="2172"/>
          <ac:spMkLst>
            <pc:docMk/>
            <pc:sldMk cId="348379310" sldId="299"/>
            <ac:spMk id="80" creationId="{4C9224F6-C39A-4C63-B56A-FB9F2A8B8ACD}"/>
          </ac:spMkLst>
        </pc:spChg>
        <pc:spChg chg="mod">
          <ac:chgData name="Elhadi" userId="25bd9855-c3c8-4fe0-90d6-09dac4ca243f" providerId="ADAL" clId="{EDE4E29C-3D5C-414D-99F0-F9AF4280DC64}" dt="2022-04-23T22:06:06.753" v="2170" actId="404"/>
          <ac:spMkLst>
            <pc:docMk/>
            <pc:sldMk cId="348379310" sldId="299"/>
            <ac:spMk id="82" creationId="{0C150243-2D64-40B0-BE18-F00E8DAABF55}"/>
          </ac:spMkLst>
        </pc:spChg>
        <pc:spChg chg="mod">
          <ac:chgData name="Elhadi" userId="25bd9855-c3c8-4fe0-90d6-09dac4ca243f" providerId="ADAL" clId="{EDE4E29C-3D5C-414D-99F0-F9AF4280DC64}" dt="2022-04-23T22:06:23.233" v="2172"/>
          <ac:spMkLst>
            <pc:docMk/>
            <pc:sldMk cId="348379310" sldId="299"/>
            <ac:spMk id="95" creationId="{B04E4ED8-9207-4137-9955-C09F20328CBE}"/>
          </ac:spMkLst>
        </pc:spChg>
        <pc:spChg chg="mod">
          <ac:chgData name="Elhadi" userId="25bd9855-c3c8-4fe0-90d6-09dac4ca243f" providerId="ADAL" clId="{EDE4E29C-3D5C-414D-99F0-F9AF4280DC64}" dt="2022-04-23T22:06:23.233" v="2172"/>
          <ac:spMkLst>
            <pc:docMk/>
            <pc:sldMk cId="348379310" sldId="299"/>
            <ac:spMk id="96" creationId="{7E2D60A4-8D41-433B-887C-0661F2DE5EFF}"/>
          </ac:spMkLst>
        </pc:spChg>
        <pc:spChg chg="mod">
          <ac:chgData name="Elhadi" userId="25bd9855-c3c8-4fe0-90d6-09dac4ca243f" providerId="ADAL" clId="{EDE4E29C-3D5C-414D-99F0-F9AF4280DC64}" dt="2022-04-23T22:06:23.233" v="2172"/>
          <ac:spMkLst>
            <pc:docMk/>
            <pc:sldMk cId="348379310" sldId="299"/>
            <ac:spMk id="97" creationId="{346184BD-853C-4847-9EB8-3090266A9BB7}"/>
          </ac:spMkLst>
        </pc:spChg>
        <pc:spChg chg="mod">
          <ac:chgData name="Elhadi" userId="25bd9855-c3c8-4fe0-90d6-09dac4ca243f" providerId="ADAL" clId="{EDE4E29C-3D5C-414D-99F0-F9AF4280DC64}" dt="2022-04-23T22:06:06.753" v="2170" actId="404"/>
          <ac:spMkLst>
            <pc:docMk/>
            <pc:sldMk cId="348379310" sldId="299"/>
            <ac:spMk id="99" creationId="{52309D61-28B1-4643-91F0-A2B0F7C3702F}"/>
          </ac:spMkLst>
        </pc:spChg>
        <pc:spChg chg="mod">
          <ac:chgData name="Elhadi" userId="25bd9855-c3c8-4fe0-90d6-09dac4ca243f" providerId="ADAL" clId="{EDE4E29C-3D5C-414D-99F0-F9AF4280DC64}" dt="2022-04-23T22:06:06.753" v="2170" actId="404"/>
          <ac:spMkLst>
            <pc:docMk/>
            <pc:sldMk cId="348379310" sldId="299"/>
            <ac:spMk id="102" creationId="{BD0579E9-7B69-49D7-9476-1D39A5B91CCD}"/>
          </ac:spMkLst>
        </pc:spChg>
        <pc:spChg chg="mod">
          <ac:chgData name="Elhadi" userId="25bd9855-c3c8-4fe0-90d6-09dac4ca243f" providerId="ADAL" clId="{EDE4E29C-3D5C-414D-99F0-F9AF4280DC64}" dt="2022-04-23T22:06:06.753" v="2170" actId="404"/>
          <ac:spMkLst>
            <pc:docMk/>
            <pc:sldMk cId="348379310" sldId="299"/>
            <ac:spMk id="103" creationId="{BEE4D99F-5F6A-44BF-9C1F-1F3C8D017380}"/>
          </ac:spMkLst>
        </pc:spChg>
        <pc:spChg chg="mod">
          <ac:chgData name="Elhadi" userId="25bd9855-c3c8-4fe0-90d6-09dac4ca243f" providerId="ADAL" clId="{EDE4E29C-3D5C-414D-99F0-F9AF4280DC64}" dt="2022-04-23T22:06:06.753" v="2170" actId="404"/>
          <ac:spMkLst>
            <pc:docMk/>
            <pc:sldMk cId="348379310" sldId="299"/>
            <ac:spMk id="104" creationId="{45E2097C-E277-4794-A898-7DD59FB386CA}"/>
          </ac:spMkLst>
        </pc:spChg>
        <pc:spChg chg="mod">
          <ac:chgData name="Elhadi" userId="25bd9855-c3c8-4fe0-90d6-09dac4ca243f" providerId="ADAL" clId="{EDE4E29C-3D5C-414D-99F0-F9AF4280DC64}" dt="2022-04-23T22:06:06.753" v="2170" actId="404"/>
          <ac:spMkLst>
            <pc:docMk/>
            <pc:sldMk cId="348379310" sldId="299"/>
            <ac:spMk id="105" creationId="{6B72379B-F3F4-4D04-A868-860F25FE38E1}"/>
          </ac:spMkLst>
        </pc:spChg>
        <pc:spChg chg="mod">
          <ac:chgData name="Elhadi" userId="25bd9855-c3c8-4fe0-90d6-09dac4ca243f" providerId="ADAL" clId="{EDE4E29C-3D5C-414D-99F0-F9AF4280DC64}" dt="2022-04-23T22:06:06.753" v="2170" actId="404"/>
          <ac:spMkLst>
            <pc:docMk/>
            <pc:sldMk cId="348379310" sldId="299"/>
            <ac:spMk id="107" creationId="{625EC69A-9EBD-4075-A8CD-4DD73B56E2FB}"/>
          </ac:spMkLst>
        </pc:spChg>
        <pc:spChg chg="mod">
          <ac:chgData name="Elhadi" userId="25bd9855-c3c8-4fe0-90d6-09dac4ca243f" providerId="ADAL" clId="{EDE4E29C-3D5C-414D-99F0-F9AF4280DC64}" dt="2022-04-23T22:06:23.233" v="2172"/>
          <ac:spMkLst>
            <pc:docMk/>
            <pc:sldMk cId="348379310" sldId="299"/>
            <ac:spMk id="109" creationId="{697F5E0A-A873-4BAC-BE4A-991DDA66C53A}"/>
          </ac:spMkLst>
        </pc:spChg>
        <pc:spChg chg="mod">
          <ac:chgData name="Elhadi" userId="25bd9855-c3c8-4fe0-90d6-09dac4ca243f" providerId="ADAL" clId="{EDE4E29C-3D5C-414D-99F0-F9AF4280DC64}" dt="2022-04-23T22:06:23.233" v="2172"/>
          <ac:spMkLst>
            <pc:docMk/>
            <pc:sldMk cId="348379310" sldId="299"/>
            <ac:spMk id="110" creationId="{F0986FFD-2569-46A6-88FA-8AB8702DD4B9}"/>
          </ac:spMkLst>
        </pc:spChg>
        <pc:spChg chg="mod">
          <ac:chgData name="Elhadi" userId="25bd9855-c3c8-4fe0-90d6-09dac4ca243f" providerId="ADAL" clId="{EDE4E29C-3D5C-414D-99F0-F9AF4280DC64}" dt="2022-04-23T22:06:23.233" v="2172"/>
          <ac:spMkLst>
            <pc:docMk/>
            <pc:sldMk cId="348379310" sldId="299"/>
            <ac:spMk id="111" creationId="{9D3EE5BA-874C-4543-905F-CC792355DDA8}"/>
          </ac:spMkLst>
        </pc:spChg>
        <pc:spChg chg="mod">
          <ac:chgData name="Elhadi" userId="25bd9855-c3c8-4fe0-90d6-09dac4ca243f" providerId="ADAL" clId="{EDE4E29C-3D5C-414D-99F0-F9AF4280DC64}" dt="2022-04-23T22:06:23.233" v="2172"/>
          <ac:spMkLst>
            <pc:docMk/>
            <pc:sldMk cId="348379310" sldId="299"/>
            <ac:spMk id="112" creationId="{4C4EB8DF-1463-479C-9805-4A6A4305E1D9}"/>
          </ac:spMkLst>
        </pc:spChg>
        <pc:spChg chg="mod">
          <ac:chgData name="Elhadi" userId="25bd9855-c3c8-4fe0-90d6-09dac4ca243f" providerId="ADAL" clId="{EDE4E29C-3D5C-414D-99F0-F9AF4280DC64}" dt="2022-04-23T22:06:23.233" v="2172"/>
          <ac:spMkLst>
            <pc:docMk/>
            <pc:sldMk cId="348379310" sldId="299"/>
            <ac:spMk id="113" creationId="{1256FA89-06D3-4D65-A051-7F0BEFC3416A}"/>
          </ac:spMkLst>
        </pc:spChg>
        <pc:spChg chg="mod">
          <ac:chgData name="Elhadi" userId="25bd9855-c3c8-4fe0-90d6-09dac4ca243f" providerId="ADAL" clId="{EDE4E29C-3D5C-414D-99F0-F9AF4280DC64}" dt="2022-04-23T22:06:23.233" v="2172"/>
          <ac:spMkLst>
            <pc:docMk/>
            <pc:sldMk cId="348379310" sldId="299"/>
            <ac:spMk id="114" creationId="{EA56DC9F-D46B-49C3-A4D5-EE007F6A5573}"/>
          </ac:spMkLst>
        </pc:spChg>
        <pc:spChg chg="mod">
          <ac:chgData name="Elhadi" userId="25bd9855-c3c8-4fe0-90d6-09dac4ca243f" providerId="ADAL" clId="{EDE4E29C-3D5C-414D-99F0-F9AF4280DC64}" dt="2022-04-23T22:06:23.233" v="2172"/>
          <ac:spMkLst>
            <pc:docMk/>
            <pc:sldMk cId="348379310" sldId="299"/>
            <ac:spMk id="115" creationId="{3B32ABEB-3C2F-457B-9D4E-E29F05D09B35}"/>
          </ac:spMkLst>
        </pc:spChg>
        <pc:spChg chg="mod">
          <ac:chgData name="Elhadi" userId="25bd9855-c3c8-4fe0-90d6-09dac4ca243f" providerId="ADAL" clId="{EDE4E29C-3D5C-414D-99F0-F9AF4280DC64}" dt="2022-04-23T22:06:23.233" v="2172"/>
          <ac:spMkLst>
            <pc:docMk/>
            <pc:sldMk cId="348379310" sldId="299"/>
            <ac:spMk id="116" creationId="{5EEF258E-61CB-4A27-8747-B9397A5EB257}"/>
          </ac:spMkLst>
        </pc:spChg>
        <pc:spChg chg="mod">
          <ac:chgData name="Elhadi" userId="25bd9855-c3c8-4fe0-90d6-09dac4ca243f" providerId="ADAL" clId="{EDE4E29C-3D5C-414D-99F0-F9AF4280DC64}" dt="2022-04-23T22:06:06.753" v="2170" actId="404"/>
          <ac:spMkLst>
            <pc:docMk/>
            <pc:sldMk cId="348379310" sldId="299"/>
            <ac:spMk id="117" creationId="{4B6C15BE-281D-4BB4-AA47-86F8F4836C9D}"/>
          </ac:spMkLst>
        </pc:spChg>
        <pc:spChg chg="mod">
          <ac:chgData name="Elhadi" userId="25bd9855-c3c8-4fe0-90d6-09dac4ca243f" providerId="ADAL" clId="{EDE4E29C-3D5C-414D-99F0-F9AF4280DC64}" dt="2022-04-23T22:06:23.233" v="2172"/>
          <ac:spMkLst>
            <pc:docMk/>
            <pc:sldMk cId="348379310" sldId="299"/>
            <ac:spMk id="118" creationId="{39C891AE-D57A-492F-B45A-2D76883ECE31}"/>
          </ac:spMkLst>
        </pc:spChg>
        <pc:spChg chg="mod">
          <ac:chgData name="Elhadi" userId="25bd9855-c3c8-4fe0-90d6-09dac4ca243f" providerId="ADAL" clId="{EDE4E29C-3D5C-414D-99F0-F9AF4280DC64}" dt="2022-04-23T22:06:23.233" v="2172"/>
          <ac:spMkLst>
            <pc:docMk/>
            <pc:sldMk cId="348379310" sldId="299"/>
            <ac:spMk id="119" creationId="{B31EA5E3-88FA-412D-A925-F1DEE7A6AF81}"/>
          </ac:spMkLst>
        </pc:spChg>
        <pc:spChg chg="mod">
          <ac:chgData name="Elhadi" userId="25bd9855-c3c8-4fe0-90d6-09dac4ca243f" providerId="ADAL" clId="{EDE4E29C-3D5C-414D-99F0-F9AF4280DC64}" dt="2022-04-23T22:06:23.233" v="2172"/>
          <ac:spMkLst>
            <pc:docMk/>
            <pc:sldMk cId="348379310" sldId="299"/>
            <ac:spMk id="120" creationId="{13A90986-56E4-42D4-9016-4CF583AB0C0F}"/>
          </ac:spMkLst>
        </pc:spChg>
        <pc:spChg chg="mod">
          <ac:chgData name="Elhadi" userId="25bd9855-c3c8-4fe0-90d6-09dac4ca243f" providerId="ADAL" clId="{EDE4E29C-3D5C-414D-99F0-F9AF4280DC64}" dt="2022-04-23T22:06:23.233" v="2172"/>
          <ac:spMkLst>
            <pc:docMk/>
            <pc:sldMk cId="348379310" sldId="299"/>
            <ac:spMk id="121" creationId="{A609E414-73AD-4B6E-A94D-AF436F63DFAF}"/>
          </ac:spMkLst>
        </pc:spChg>
        <pc:spChg chg="mod">
          <ac:chgData name="Elhadi" userId="25bd9855-c3c8-4fe0-90d6-09dac4ca243f" providerId="ADAL" clId="{EDE4E29C-3D5C-414D-99F0-F9AF4280DC64}" dt="2022-04-23T22:06:23.233" v="2172"/>
          <ac:spMkLst>
            <pc:docMk/>
            <pc:sldMk cId="348379310" sldId="299"/>
            <ac:spMk id="123" creationId="{7DAED862-84A9-4E86-B89B-04CB8812206A}"/>
          </ac:spMkLst>
        </pc:spChg>
        <pc:spChg chg="mod">
          <ac:chgData name="Elhadi" userId="25bd9855-c3c8-4fe0-90d6-09dac4ca243f" providerId="ADAL" clId="{EDE4E29C-3D5C-414D-99F0-F9AF4280DC64}" dt="2022-04-23T22:06:23.233" v="2172"/>
          <ac:spMkLst>
            <pc:docMk/>
            <pc:sldMk cId="348379310" sldId="299"/>
            <ac:spMk id="124" creationId="{ADC16927-93A2-4768-BF85-94552619CD7E}"/>
          </ac:spMkLst>
        </pc:spChg>
        <pc:spChg chg="mod">
          <ac:chgData name="Elhadi" userId="25bd9855-c3c8-4fe0-90d6-09dac4ca243f" providerId="ADAL" clId="{EDE4E29C-3D5C-414D-99F0-F9AF4280DC64}" dt="2022-04-23T22:06:06.753" v="2170" actId="404"/>
          <ac:spMkLst>
            <pc:docMk/>
            <pc:sldMk cId="348379310" sldId="299"/>
            <ac:spMk id="127" creationId="{29D3346F-0179-4FFF-8C90-1EA1C6F80D86}"/>
          </ac:spMkLst>
        </pc:spChg>
        <pc:spChg chg="mod">
          <ac:chgData name="Elhadi" userId="25bd9855-c3c8-4fe0-90d6-09dac4ca243f" providerId="ADAL" clId="{EDE4E29C-3D5C-414D-99F0-F9AF4280DC64}" dt="2022-04-23T22:06:23.233" v="2172"/>
          <ac:spMkLst>
            <pc:docMk/>
            <pc:sldMk cId="348379310" sldId="299"/>
            <ac:spMk id="128" creationId="{1BF2905C-B4A7-433C-B1BD-2986873C11A3}"/>
          </ac:spMkLst>
        </pc:spChg>
        <pc:spChg chg="mod">
          <ac:chgData name="Elhadi" userId="25bd9855-c3c8-4fe0-90d6-09dac4ca243f" providerId="ADAL" clId="{EDE4E29C-3D5C-414D-99F0-F9AF4280DC64}" dt="2022-04-23T22:06:06.753" v="2170" actId="404"/>
          <ac:spMkLst>
            <pc:docMk/>
            <pc:sldMk cId="348379310" sldId="299"/>
            <ac:spMk id="129" creationId="{BE4B6AE4-059A-48AF-A591-8C3DC6369D5C}"/>
          </ac:spMkLst>
        </pc:spChg>
        <pc:spChg chg="mod">
          <ac:chgData name="Elhadi" userId="25bd9855-c3c8-4fe0-90d6-09dac4ca243f" providerId="ADAL" clId="{EDE4E29C-3D5C-414D-99F0-F9AF4280DC64}" dt="2022-04-23T22:06:23.233" v="2172"/>
          <ac:spMkLst>
            <pc:docMk/>
            <pc:sldMk cId="348379310" sldId="299"/>
            <ac:spMk id="130" creationId="{B156ED07-EAD4-41EE-8050-8A31415710CF}"/>
          </ac:spMkLst>
        </pc:spChg>
        <pc:spChg chg="mod">
          <ac:chgData name="Elhadi" userId="25bd9855-c3c8-4fe0-90d6-09dac4ca243f" providerId="ADAL" clId="{EDE4E29C-3D5C-414D-99F0-F9AF4280DC64}" dt="2022-04-23T22:06:23.233" v="2172"/>
          <ac:spMkLst>
            <pc:docMk/>
            <pc:sldMk cId="348379310" sldId="299"/>
            <ac:spMk id="131" creationId="{29C9511E-9D0C-4354-B3F1-C5C74B15DE81}"/>
          </ac:spMkLst>
        </pc:spChg>
        <pc:spChg chg="mod">
          <ac:chgData name="Elhadi" userId="25bd9855-c3c8-4fe0-90d6-09dac4ca243f" providerId="ADAL" clId="{EDE4E29C-3D5C-414D-99F0-F9AF4280DC64}" dt="2022-04-23T22:06:23.233" v="2172"/>
          <ac:spMkLst>
            <pc:docMk/>
            <pc:sldMk cId="348379310" sldId="299"/>
            <ac:spMk id="132" creationId="{3826C30C-A988-4855-B3BC-19F7F846A326}"/>
          </ac:spMkLst>
        </pc:spChg>
        <pc:spChg chg="mod">
          <ac:chgData name="Elhadi" userId="25bd9855-c3c8-4fe0-90d6-09dac4ca243f" providerId="ADAL" clId="{EDE4E29C-3D5C-414D-99F0-F9AF4280DC64}" dt="2022-04-23T22:06:23.233" v="2172"/>
          <ac:spMkLst>
            <pc:docMk/>
            <pc:sldMk cId="348379310" sldId="299"/>
            <ac:spMk id="134" creationId="{C3728A8F-85FB-4C95-BF0C-2AFF107E05E2}"/>
          </ac:spMkLst>
        </pc:spChg>
        <pc:spChg chg="mod">
          <ac:chgData name="Elhadi" userId="25bd9855-c3c8-4fe0-90d6-09dac4ca243f" providerId="ADAL" clId="{EDE4E29C-3D5C-414D-99F0-F9AF4280DC64}" dt="2022-04-23T22:06:06.753" v="2170" actId="404"/>
          <ac:spMkLst>
            <pc:docMk/>
            <pc:sldMk cId="348379310" sldId="299"/>
            <ac:spMk id="137" creationId="{B8CE3C0C-BBCB-4CB4-ACDD-8A11ECAF2BC8}"/>
          </ac:spMkLst>
        </pc:spChg>
        <pc:spChg chg="mod">
          <ac:chgData name="Elhadi" userId="25bd9855-c3c8-4fe0-90d6-09dac4ca243f" providerId="ADAL" clId="{EDE4E29C-3D5C-414D-99F0-F9AF4280DC64}" dt="2022-04-23T22:06:23.233" v="2172"/>
          <ac:spMkLst>
            <pc:docMk/>
            <pc:sldMk cId="348379310" sldId="299"/>
            <ac:spMk id="141" creationId="{E809D90E-ACB7-401D-BF6E-82DF82F1240F}"/>
          </ac:spMkLst>
        </pc:spChg>
        <pc:spChg chg="add del mod">
          <ac:chgData name="Elhadi" userId="25bd9855-c3c8-4fe0-90d6-09dac4ca243f" providerId="ADAL" clId="{EDE4E29C-3D5C-414D-99F0-F9AF4280DC64}" dt="2022-04-23T22:06:30.973" v="2173" actId="21"/>
          <ac:spMkLst>
            <pc:docMk/>
            <pc:sldMk cId="348379310" sldId="299"/>
            <ac:spMk id="142" creationId="{CA3A8B3D-3F6C-4916-94EA-C731CF84E686}"/>
          </ac:spMkLst>
        </pc:spChg>
        <pc:spChg chg="add del mod">
          <ac:chgData name="Elhadi" userId="25bd9855-c3c8-4fe0-90d6-09dac4ca243f" providerId="ADAL" clId="{EDE4E29C-3D5C-414D-99F0-F9AF4280DC64}" dt="2022-04-23T22:06:30.973" v="2173" actId="21"/>
          <ac:spMkLst>
            <pc:docMk/>
            <pc:sldMk cId="348379310" sldId="299"/>
            <ac:spMk id="147" creationId="{DC07AC57-5E8C-490D-A435-3DADFA34F6BA}"/>
          </ac:spMkLst>
        </pc:spChg>
        <pc:spChg chg="mod">
          <ac:chgData name="Elhadi" userId="25bd9855-c3c8-4fe0-90d6-09dac4ca243f" providerId="ADAL" clId="{EDE4E29C-3D5C-414D-99F0-F9AF4280DC64}" dt="2022-04-23T22:06:23.233" v="2172"/>
          <ac:spMkLst>
            <pc:docMk/>
            <pc:sldMk cId="348379310" sldId="299"/>
            <ac:spMk id="150" creationId="{62FB7259-8529-45FF-8677-751B8021E65A}"/>
          </ac:spMkLst>
        </pc:spChg>
        <pc:spChg chg="mod">
          <ac:chgData name="Elhadi" userId="25bd9855-c3c8-4fe0-90d6-09dac4ca243f" providerId="ADAL" clId="{EDE4E29C-3D5C-414D-99F0-F9AF4280DC64}" dt="2022-04-23T22:06:23.233" v="2172"/>
          <ac:spMkLst>
            <pc:docMk/>
            <pc:sldMk cId="348379310" sldId="299"/>
            <ac:spMk id="151" creationId="{4969BA01-CD40-4FA2-A352-1157C398153E}"/>
          </ac:spMkLst>
        </pc:spChg>
        <pc:spChg chg="mod">
          <ac:chgData name="Elhadi" userId="25bd9855-c3c8-4fe0-90d6-09dac4ca243f" providerId="ADAL" clId="{EDE4E29C-3D5C-414D-99F0-F9AF4280DC64}" dt="2022-04-23T22:06:23.233" v="2172"/>
          <ac:spMkLst>
            <pc:docMk/>
            <pc:sldMk cId="348379310" sldId="299"/>
            <ac:spMk id="152" creationId="{1FF54627-8788-4DD6-8467-62B72CB3CC11}"/>
          </ac:spMkLst>
        </pc:spChg>
        <pc:spChg chg="mod">
          <ac:chgData name="Elhadi" userId="25bd9855-c3c8-4fe0-90d6-09dac4ca243f" providerId="ADAL" clId="{EDE4E29C-3D5C-414D-99F0-F9AF4280DC64}" dt="2022-04-23T22:06:23.233" v="2172"/>
          <ac:spMkLst>
            <pc:docMk/>
            <pc:sldMk cId="348379310" sldId="299"/>
            <ac:spMk id="153" creationId="{4B2643A7-E062-47BE-B67A-5A31AF3987D3}"/>
          </ac:spMkLst>
        </pc:spChg>
        <pc:spChg chg="mod">
          <ac:chgData name="Elhadi" userId="25bd9855-c3c8-4fe0-90d6-09dac4ca243f" providerId="ADAL" clId="{EDE4E29C-3D5C-414D-99F0-F9AF4280DC64}" dt="2022-04-23T22:06:23.233" v="2172"/>
          <ac:spMkLst>
            <pc:docMk/>
            <pc:sldMk cId="348379310" sldId="299"/>
            <ac:spMk id="154" creationId="{5EBC9137-E097-4838-8256-48C89F17DED7}"/>
          </ac:spMkLst>
        </pc:spChg>
        <pc:spChg chg="add del mod">
          <ac:chgData name="Elhadi" userId="25bd9855-c3c8-4fe0-90d6-09dac4ca243f" providerId="ADAL" clId="{EDE4E29C-3D5C-414D-99F0-F9AF4280DC64}" dt="2022-04-23T22:06:38.391" v="2175"/>
          <ac:spMkLst>
            <pc:docMk/>
            <pc:sldMk cId="348379310" sldId="299"/>
            <ac:spMk id="159" creationId="{C98B6C6F-E710-457E-BD37-B5C123D03662}"/>
          </ac:spMkLst>
        </pc:spChg>
        <pc:spChg chg="add del mod">
          <ac:chgData name="Elhadi" userId="25bd9855-c3c8-4fe0-90d6-09dac4ca243f" providerId="ADAL" clId="{EDE4E29C-3D5C-414D-99F0-F9AF4280DC64}" dt="2022-04-23T22:06:38.391" v="2175"/>
          <ac:spMkLst>
            <pc:docMk/>
            <pc:sldMk cId="348379310" sldId="299"/>
            <ac:spMk id="160" creationId="{98526153-5E65-4479-9266-2DEDA9190FC0}"/>
          </ac:spMkLst>
        </pc:spChg>
        <pc:spChg chg="add del mod">
          <ac:chgData name="Elhadi" userId="25bd9855-c3c8-4fe0-90d6-09dac4ca243f" providerId="ADAL" clId="{EDE4E29C-3D5C-414D-99F0-F9AF4280DC64}" dt="2022-04-23T22:06:38.391" v="2175"/>
          <ac:spMkLst>
            <pc:docMk/>
            <pc:sldMk cId="348379310" sldId="299"/>
            <ac:spMk id="161" creationId="{2117A829-CFF9-4BDC-9BD7-FABBA5868174}"/>
          </ac:spMkLst>
        </pc:spChg>
        <pc:spChg chg="mod">
          <ac:chgData name="Elhadi" userId="25bd9855-c3c8-4fe0-90d6-09dac4ca243f" providerId="ADAL" clId="{EDE4E29C-3D5C-414D-99F0-F9AF4280DC64}" dt="2022-04-23T22:06:32.560" v="2174"/>
          <ac:spMkLst>
            <pc:docMk/>
            <pc:sldMk cId="348379310" sldId="299"/>
            <ac:spMk id="163" creationId="{AC15BCBA-A027-4280-8823-8F23E229A572}"/>
          </ac:spMkLst>
        </pc:spChg>
        <pc:spChg chg="mod">
          <ac:chgData name="Elhadi" userId="25bd9855-c3c8-4fe0-90d6-09dac4ca243f" providerId="ADAL" clId="{EDE4E29C-3D5C-414D-99F0-F9AF4280DC64}" dt="2022-04-23T22:06:06.753" v="2170" actId="404"/>
          <ac:spMkLst>
            <pc:docMk/>
            <pc:sldMk cId="348379310" sldId="299"/>
            <ac:spMk id="171" creationId="{3DD931CE-AE3B-48B7-9A6B-1AD4431C15C7}"/>
          </ac:spMkLst>
        </pc:spChg>
        <pc:spChg chg="del mod">
          <ac:chgData name="Elhadi" userId="25bd9855-c3c8-4fe0-90d6-09dac4ca243f" providerId="ADAL" clId="{EDE4E29C-3D5C-414D-99F0-F9AF4280DC64}" dt="2022-04-23T22:06:21.292" v="2171" actId="21"/>
          <ac:spMkLst>
            <pc:docMk/>
            <pc:sldMk cId="348379310" sldId="299"/>
            <ac:spMk id="174" creationId="{2A43AB16-E144-48B4-92D0-C2BF6694B159}"/>
          </ac:spMkLst>
        </pc:spChg>
        <pc:spChg chg="mod">
          <ac:chgData name="Elhadi" userId="25bd9855-c3c8-4fe0-90d6-09dac4ca243f" providerId="ADAL" clId="{EDE4E29C-3D5C-414D-99F0-F9AF4280DC64}" dt="2022-04-23T22:06:06.753" v="2170" actId="404"/>
          <ac:spMkLst>
            <pc:docMk/>
            <pc:sldMk cId="348379310" sldId="299"/>
            <ac:spMk id="175" creationId="{AB5F4707-7B36-4942-858A-777058028D6A}"/>
          </ac:spMkLst>
        </pc:spChg>
        <pc:spChg chg="mod">
          <ac:chgData name="Elhadi" userId="25bd9855-c3c8-4fe0-90d6-09dac4ca243f" providerId="ADAL" clId="{EDE4E29C-3D5C-414D-99F0-F9AF4280DC64}" dt="2022-04-23T22:06:32.560" v="2174"/>
          <ac:spMkLst>
            <pc:docMk/>
            <pc:sldMk cId="348379310" sldId="299"/>
            <ac:spMk id="178" creationId="{1B4D3DF5-53E4-4982-AC09-0D0C65398307}"/>
          </ac:spMkLst>
        </pc:spChg>
        <pc:spChg chg="mod">
          <ac:chgData name="Elhadi" userId="25bd9855-c3c8-4fe0-90d6-09dac4ca243f" providerId="ADAL" clId="{EDE4E29C-3D5C-414D-99F0-F9AF4280DC64}" dt="2022-04-23T22:06:32.560" v="2174"/>
          <ac:spMkLst>
            <pc:docMk/>
            <pc:sldMk cId="348379310" sldId="299"/>
            <ac:spMk id="179" creationId="{DB38F18C-10C3-41D8-8B6C-2A17AF051D8F}"/>
          </ac:spMkLst>
        </pc:spChg>
        <pc:spChg chg="mod">
          <ac:chgData name="Elhadi" userId="25bd9855-c3c8-4fe0-90d6-09dac4ca243f" providerId="ADAL" clId="{EDE4E29C-3D5C-414D-99F0-F9AF4280DC64}" dt="2022-04-23T22:06:32.560" v="2174"/>
          <ac:spMkLst>
            <pc:docMk/>
            <pc:sldMk cId="348379310" sldId="299"/>
            <ac:spMk id="181" creationId="{DD11D0AF-5CEE-4B81-B27F-687D5DA27C4F}"/>
          </ac:spMkLst>
        </pc:spChg>
        <pc:spChg chg="mod">
          <ac:chgData name="Elhadi" userId="25bd9855-c3c8-4fe0-90d6-09dac4ca243f" providerId="ADAL" clId="{EDE4E29C-3D5C-414D-99F0-F9AF4280DC64}" dt="2022-04-23T22:06:32.560" v="2174"/>
          <ac:spMkLst>
            <pc:docMk/>
            <pc:sldMk cId="348379310" sldId="299"/>
            <ac:spMk id="185" creationId="{2EEBAE20-0CDF-4087-8337-8854D17D47D6}"/>
          </ac:spMkLst>
        </pc:spChg>
        <pc:spChg chg="mod">
          <ac:chgData name="Elhadi" userId="25bd9855-c3c8-4fe0-90d6-09dac4ca243f" providerId="ADAL" clId="{EDE4E29C-3D5C-414D-99F0-F9AF4280DC64}" dt="2022-04-23T22:06:32.560" v="2174"/>
          <ac:spMkLst>
            <pc:docMk/>
            <pc:sldMk cId="348379310" sldId="299"/>
            <ac:spMk id="186" creationId="{BA9B6F72-B246-4C01-9470-5CD697E8A0AD}"/>
          </ac:spMkLst>
        </pc:spChg>
        <pc:spChg chg="mod">
          <ac:chgData name="Elhadi" userId="25bd9855-c3c8-4fe0-90d6-09dac4ca243f" providerId="ADAL" clId="{EDE4E29C-3D5C-414D-99F0-F9AF4280DC64}" dt="2022-04-23T22:06:32.560" v="2174"/>
          <ac:spMkLst>
            <pc:docMk/>
            <pc:sldMk cId="348379310" sldId="299"/>
            <ac:spMk id="187" creationId="{613F83A0-520E-4964-B68A-0A7584F9E457}"/>
          </ac:spMkLst>
        </pc:spChg>
        <pc:spChg chg="mod">
          <ac:chgData name="Elhadi" userId="25bd9855-c3c8-4fe0-90d6-09dac4ca243f" providerId="ADAL" clId="{EDE4E29C-3D5C-414D-99F0-F9AF4280DC64}" dt="2022-04-23T22:06:32.560" v="2174"/>
          <ac:spMkLst>
            <pc:docMk/>
            <pc:sldMk cId="348379310" sldId="299"/>
            <ac:spMk id="188" creationId="{CC2B17ED-29BF-485F-BDC5-72AA24528C80}"/>
          </ac:spMkLst>
        </pc:spChg>
        <pc:spChg chg="mod">
          <ac:chgData name="Elhadi" userId="25bd9855-c3c8-4fe0-90d6-09dac4ca243f" providerId="ADAL" clId="{EDE4E29C-3D5C-414D-99F0-F9AF4280DC64}" dt="2022-04-23T22:06:32.560" v="2174"/>
          <ac:spMkLst>
            <pc:docMk/>
            <pc:sldMk cId="348379310" sldId="299"/>
            <ac:spMk id="189" creationId="{882B7C36-CBFA-4FDB-AB1A-B2B2B2203EB2}"/>
          </ac:spMkLst>
        </pc:spChg>
        <pc:spChg chg="mod">
          <ac:chgData name="Elhadi" userId="25bd9855-c3c8-4fe0-90d6-09dac4ca243f" providerId="ADAL" clId="{EDE4E29C-3D5C-414D-99F0-F9AF4280DC64}" dt="2022-04-23T22:06:32.560" v="2174"/>
          <ac:spMkLst>
            <pc:docMk/>
            <pc:sldMk cId="348379310" sldId="299"/>
            <ac:spMk id="190" creationId="{6284D44A-4432-431B-8FD9-A9358C67B3F8}"/>
          </ac:spMkLst>
        </pc:spChg>
        <pc:spChg chg="del mod">
          <ac:chgData name="Elhadi" userId="25bd9855-c3c8-4fe0-90d6-09dac4ca243f" providerId="ADAL" clId="{EDE4E29C-3D5C-414D-99F0-F9AF4280DC64}" dt="2022-04-23T22:06:21.292" v="2171" actId="21"/>
          <ac:spMkLst>
            <pc:docMk/>
            <pc:sldMk cId="348379310" sldId="299"/>
            <ac:spMk id="191" creationId="{6BBB3009-6188-4356-B46E-B96DC74BA6E2}"/>
          </ac:spMkLst>
        </pc:spChg>
        <pc:spChg chg="mod">
          <ac:chgData name="Elhadi" userId="25bd9855-c3c8-4fe0-90d6-09dac4ca243f" providerId="ADAL" clId="{EDE4E29C-3D5C-414D-99F0-F9AF4280DC64}" dt="2022-04-23T22:06:32.560" v="2174"/>
          <ac:spMkLst>
            <pc:docMk/>
            <pc:sldMk cId="348379310" sldId="299"/>
            <ac:spMk id="193" creationId="{1ED3D045-9F5F-4D31-AD03-F2B1E2DD598A}"/>
          </ac:spMkLst>
        </pc:spChg>
        <pc:spChg chg="mod">
          <ac:chgData name="Elhadi" userId="25bd9855-c3c8-4fe0-90d6-09dac4ca243f" providerId="ADAL" clId="{EDE4E29C-3D5C-414D-99F0-F9AF4280DC64}" dt="2022-04-23T22:06:32.560" v="2174"/>
          <ac:spMkLst>
            <pc:docMk/>
            <pc:sldMk cId="348379310" sldId="299"/>
            <ac:spMk id="194" creationId="{A2539A67-332D-4EC4-B94E-79E1B9E9AE64}"/>
          </ac:spMkLst>
        </pc:spChg>
        <pc:spChg chg="mod">
          <ac:chgData name="Elhadi" userId="25bd9855-c3c8-4fe0-90d6-09dac4ca243f" providerId="ADAL" clId="{EDE4E29C-3D5C-414D-99F0-F9AF4280DC64}" dt="2022-04-23T22:06:32.560" v="2174"/>
          <ac:spMkLst>
            <pc:docMk/>
            <pc:sldMk cId="348379310" sldId="299"/>
            <ac:spMk id="195" creationId="{B19B4A7E-FDE7-45EA-9CF4-7D635430ABAD}"/>
          </ac:spMkLst>
        </pc:spChg>
        <pc:spChg chg="mod">
          <ac:chgData name="Elhadi" userId="25bd9855-c3c8-4fe0-90d6-09dac4ca243f" providerId="ADAL" clId="{EDE4E29C-3D5C-414D-99F0-F9AF4280DC64}" dt="2022-04-23T22:06:32.560" v="2174"/>
          <ac:spMkLst>
            <pc:docMk/>
            <pc:sldMk cId="348379310" sldId="299"/>
            <ac:spMk id="196" creationId="{8C698EF2-D84E-4BEA-964D-F6B1807CF2AF}"/>
          </ac:spMkLst>
        </pc:spChg>
        <pc:spChg chg="mod">
          <ac:chgData name="Elhadi" userId="25bd9855-c3c8-4fe0-90d6-09dac4ca243f" providerId="ADAL" clId="{EDE4E29C-3D5C-414D-99F0-F9AF4280DC64}" dt="2022-04-23T22:06:06.753" v="2170" actId="404"/>
          <ac:spMkLst>
            <pc:docMk/>
            <pc:sldMk cId="348379310" sldId="299"/>
            <ac:spMk id="197" creationId="{7CFDA193-D845-4ECE-B52F-5111362B8667}"/>
          </ac:spMkLst>
        </pc:spChg>
        <pc:spChg chg="mod">
          <ac:chgData name="Elhadi" userId="25bd9855-c3c8-4fe0-90d6-09dac4ca243f" providerId="ADAL" clId="{EDE4E29C-3D5C-414D-99F0-F9AF4280DC64}" dt="2022-04-23T22:06:06.753" v="2170" actId="404"/>
          <ac:spMkLst>
            <pc:docMk/>
            <pc:sldMk cId="348379310" sldId="299"/>
            <ac:spMk id="198" creationId="{EBF88938-5F35-49AE-B524-F8CFFC2BE42A}"/>
          </ac:spMkLst>
        </pc:spChg>
        <pc:spChg chg="mod">
          <ac:chgData name="Elhadi" userId="25bd9855-c3c8-4fe0-90d6-09dac4ca243f" providerId="ADAL" clId="{EDE4E29C-3D5C-414D-99F0-F9AF4280DC64}" dt="2022-04-23T22:06:06.753" v="2170" actId="404"/>
          <ac:spMkLst>
            <pc:docMk/>
            <pc:sldMk cId="348379310" sldId="299"/>
            <ac:spMk id="199" creationId="{870CDF23-D3A4-4600-A4EA-78AF85C671ED}"/>
          </ac:spMkLst>
        </pc:spChg>
        <pc:spChg chg="mod">
          <ac:chgData name="Elhadi" userId="25bd9855-c3c8-4fe0-90d6-09dac4ca243f" providerId="ADAL" clId="{EDE4E29C-3D5C-414D-99F0-F9AF4280DC64}" dt="2022-04-23T22:06:06.753" v="2170" actId="404"/>
          <ac:spMkLst>
            <pc:docMk/>
            <pc:sldMk cId="348379310" sldId="299"/>
            <ac:spMk id="200" creationId="{49405A49-C1BC-4721-A90D-A8A38F97DD0F}"/>
          </ac:spMkLst>
        </pc:spChg>
        <pc:spChg chg="mod">
          <ac:chgData name="Elhadi" userId="25bd9855-c3c8-4fe0-90d6-09dac4ca243f" providerId="ADAL" clId="{EDE4E29C-3D5C-414D-99F0-F9AF4280DC64}" dt="2022-04-23T22:06:32.560" v="2174"/>
          <ac:spMkLst>
            <pc:docMk/>
            <pc:sldMk cId="348379310" sldId="299"/>
            <ac:spMk id="202" creationId="{EA258286-3D0D-4A53-8FCA-6157215BD1E2}"/>
          </ac:spMkLst>
        </pc:spChg>
        <pc:spChg chg="mod">
          <ac:chgData name="Elhadi" userId="25bd9855-c3c8-4fe0-90d6-09dac4ca243f" providerId="ADAL" clId="{EDE4E29C-3D5C-414D-99F0-F9AF4280DC64}" dt="2022-04-23T22:06:32.560" v="2174"/>
          <ac:spMkLst>
            <pc:docMk/>
            <pc:sldMk cId="348379310" sldId="299"/>
            <ac:spMk id="203" creationId="{B77AB8CE-42C3-4ECC-922A-8A87CAE5FA47}"/>
          </ac:spMkLst>
        </pc:spChg>
        <pc:spChg chg="mod">
          <ac:chgData name="Elhadi" userId="25bd9855-c3c8-4fe0-90d6-09dac4ca243f" providerId="ADAL" clId="{EDE4E29C-3D5C-414D-99F0-F9AF4280DC64}" dt="2022-04-23T22:06:32.560" v="2174"/>
          <ac:spMkLst>
            <pc:docMk/>
            <pc:sldMk cId="348379310" sldId="299"/>
            <ac:spMk id="204" creationId="{D708A6D7-8D29-487F-85F0-C65A01C3CD76}"/>
          </ac:spMkLst>
        </pc:spChg>
        <pc:spChg chg="mod">
          <ac:chgData name="Elhadi" userId="25bd9855-c3c8-4fe0-90d6-09dac4ca243f" providerId="ADAL" clId="{EDE4E29C-3D5C-414D-99F0-F9AF4280DC64}" dt="2022-04-23T22:06:32.560" v="2174"/>
          <ac:spMkLst>
            <pc:docMk/>
            <pc:sldMk cId="348379310" sldId="299"/>
            <ac:spMk id="205" creationId="{910FEF4B-3CC2-411C-9824-A6DEAAE6E31E}"/>
          </ac:spMkLst>
        </pc:spChg>
        <pc:spChg chg="mod">
          <ac:chgData name="Elhadi" userId="25bd9855-c3c8-4fe0-90d6-09dac4ca243f" providerId="ADAL" clId="{EDE4E29C-3D5C-414D-99F0-F9AF4280DC64}" dt="2022-04-23T22:06:32.560" v="2174"/>
          <ac:spMkLst>
            <pc:docMk/>
            <pc:sldMk cId="348379310" sldId="299"/>
            <ac:spMk id="208" creationId="{9C3CDEC1-6B31-4810-B6D9-E115F0870E11}"/>
          </ac:spMkLst>
        </pc:spChg>
        <pc:spChg chg="mod">
          <ac:chgData name="Elhadi" userId="25bd9855-c3c8-4fe0-90d6-09dac4ca243f" providerId="ADAL" clId="{EDE4E29C-3D5C-414D-99F0-F9AF4280DC64}" dt="2022-04-23T22:06:32.560" v="2174"/>
          <ac:spMkLst>
            <pc:docMk/>
            <pc:sldMk cId="348379310" sldId="299"/>
            <ac:spMk id="209" creationId="{2754D713-09F6-4AB6-8477-EA123CEF53F8}"/>
          </ac:spMkLst>
        </pc:spChg>
        <pc:spChg chg="mod">
          <ac:chgData name="Elhadi" userId="25bd9855-c3c8-4fe0-90d6-09dac4ca243f" providerId="ADAL" clId="{EDE4E29C-3D5C-414D-99F0-F9AF4280DC64}" dt="2022-04-23T22:06:32.560" v="2174"/>
          <ac:spMkLst>
            <pc:docMk/>
            <pc:sldMk cId="348379310" sldId="299"/>
            <ac:spMk id="210" creationId="{96170D22-7B3D-42A8-BE31-8C8CD58F5C7B}"/>
          </ac:spMkLst>
        </pc:spChg>
        <pc:spChg chg="mod">
          <ac:chgData name="Elhadi" userId="25bd9855-c3c8-4fe0-90d6-09dac4ca243f" providerId="ADAL" clId="{EDE4E29C-3D5C-414D-99F0-F9AF4280DC64}" dt="2022-04-23T22:06:32.560" v="2174"/>
          <ac:spMkLst>
            <pc:docMk/>
            <pc:sldMk cId="348379310" sldId="299"/>
            <ac:spMk id="212" creationId="{F3F371FD-F457-4DD8-AF81-12DDFF62FB7F}"/>
          </ac:spMkLst>
        </pc:spChg>
        <pc:spChg chg="mod">
          <ac:chgData name="Elhadi" userId="25bd9855-c3c8-4fe0-90d6-09dac4ca243f" providerId="ADAL" clId="{EDE4E29C-3D5C-414D-99F0-F9AF4280DC64}" dt="2022-04-23T22:06:32.560" v="2174"/>
          <ac:spMkLst>
            <pc:docMk/>
            <pc:sldMk cId="348379310" sldId="299"/>
            <ac:spMk id="214" creationId="{C7A2651C-EB02-4267-AC7E-04B4E2264655}"/>
          </ac:spMkLst>
        </pc:spChg>
        <pc:spChg chg="mod">
          <ac:chgData name="Elhadi" userId="25bd9855-c3c8-4fe0-90d6-09dac4ca243f" providerId="ADAL" clId="{EDE4E29C-3D5C-414D-99F0-F9AF4280DC64}" dt="2022-04-23T22:06:32.560" v="2174"/>
          <ac:spMkLst>
            <pc:docMk/>
            <pc:sldMk cId="348379310" sldId="299"/>
            <ac:spMk id="218" creationId="{4FF7204D-CFCB-4899-B381-FE46CAA23C3C}"/>
          </ac:spMkLst>
        </pc:spChg>
        <pc:spChg chg="add del mod">
          <ac:chgData name="Elhadi" userId="25bd9855-c3c8-4fe0-90d6-09dac4ca243f" providerId="ADAL" clId="{EDE4E29C-3D5C-414D-99F0-F9AF4280DC64}" dt="2022-04-23T22:06:38.391" v="2175"/>
          <ac:spMkLst>
            <pc:docMk/>
            <pc:sldMk cId="348379310" sldId="299"/>
            <ac:spMk id="219" creationId="{66F0EDED-A9BB-4C10-8A20-66F72F1A25E0}"/>
          </ac:spMkLst>
        </pc:spChg>
        <pc:spChg chg="add del mod">
          <ac:chgData name="Elhadi" userId="25bd9855-c3c8-4fe0-90d6-09dac4ca243f" providerId="ADAL" clId="{EDE4E29C-3D5C-414D-99F0-F9AF4280DC64}" dt="2022-04-23T22:06:38.391" v="2175"/>
          <ac:spMkLst>
            <pc:docMk/>
            <pc:sldMk cId="348379310" sldId="299"/>
            <ac:spMk id="223" creationId="{21F21B29-DA45-420F-8AD6-4F93DEA305DC}"/>
          </ac:spMkLst>
        </pc:spChg>
        <pc:spChg chg="mod">
          <ac:chgData name="Elhadi" userId="25bd9855-c3c8-4fe0-90d6-09dac4ca243f" providerId="ADAL" clId="{EDE4E29C-3D5C-414D-99F0-F9AF4280DC64}" dt="2022-04-23T22:06:32.560" v="2174"/>
          <ac:spMkLst>
            <pc:docMk/>
            <pc:sldMk cId="348379310" sldId="299"/>
            <ac:spMk id="226" creationId="{74B10E4A-2FE6-4F66-856E-89013C54BD6B}"/>
          </ac:spMkLst>
        </pc:spChg>
        <pc:spChg chg="mod">
          <ac:chgData name="Elhadi" userId="25bd9855-c3c8-4fe0-90d6-09dac4ca243f" providerId="ADAL" clId="{EDE4E29C-3D5C-414D-99F0-F9AF4280DC64}" dt="2022-04-23T22:06:32.560" v="2174"/>
          <ac:spMkLst>
            <pc:docMk/>
            <pc:sldMk cId="348379310" sldId="299"/>
            <ac:spMk id="227" creationId="{8D1CBF28-91D9-4172-A75B-65805C29BE60}"/>
          </ac:spMkLst>
        </pc:spChg>
        <pc:spChg chg="mod">
          <ac:chgData name="Elhadi" userId="25bd9855-c3c8-4fe0-90d6-09dac4ca243f" providerId="ADAL" clId="{EDE4E29C-3D5C-414D-99F0-F9AF4280DC64}" dt="2022-04-23T22:06:32.560" v="2174"/>
          <ac:spMkLst>
            <pc:docMk/>
            <pc:sldMk cId="348379310" sldId="299"/>
            <ac:spMk id="228" creationId="{233EC6B7-BCB4-4130-B5EF-47654A8630D8}"/>
          </ac:spMkLst>
        </pc:spChg>
        <pc:spChg chg="mod">
          <ac:chgData name="Elhadi" userId="25bd9855-c3c8-4fe0-90d6-09dac4ca243f" providerId="ADAL" clId="{EDE4E29C-3D5C-414D-99F0-F9AF4280DC64}" dt="2022-04-23T22:06:32.560" v="2174"/>
          <ac:spMkLst>
            <pc:docMk/>
            <pc:sldMk cId="348379310" sldId="299"/>
            <ac:spMk id="229" creationId="{8902DBC7-E6FC-4E2A-BD63-43E6F7461D73}"/>
          </ac:spMkLst>
        </pc:spChg>
        <pc:spChg chg="mod">
          <ac:chgData name="Elhadi" userId="25bd9855-c3c8-4fe0-90d6-09dac4ca243f" providerId="ADAL" clId="{EDE4E29C-3D5C-414D-99F0-F9AF4280DC64}" dt="2022-04-23T22:06:32.560" v="2174"/>
          <ac:spMkLst>
            <pc:docMk/>
            <pc:sldMk cId="348379310" sldId="299"/>
            <ac:spMk id="230" creationId="{F7B1AD00-724A-4ED9-8C34-A882BA703A0A}"/>
          </ac:spMkLst>
        </pc:spChg>
        <pc:spChg chg="add del mod">
          <ac:chgData name="Elhadi" userId="25bd9855-c3c8-4fe0-90d6-09dac4ca243f" providerId="ADAL" clId="{EDE4E29C-3D5C-414D-99F0-F9AF4280DC64}" dt="2022-04-23T22:51:44.610" v="2399"/>
          <ac:spMkLst>
            <pc:docMk/>
            <pc:sldMk cId="348379310" sldId="299"/>
            <ac:spMk id="237" creationId="{6F1E816A-D5E4-4DAF-821E-52A669E6F1E8}"/>
          </ac:spMkLst>
        </pc:spChg>
        <pc:spChg chg="add del mod">
          <ac:chgData name="Elhadi" userId="25bd9855-c3c8-4fe0-90d6-09dac4ca243f" providerId="ADAL" clId="{EDE4E29C-3D5C-414D-99F0-F9AF4280DC64}" dt="2022-04-23T22:51:44.610" v="2399"/>
          <ac:spMkLst>
            <pc:docMk/>
            <pc:sldMk cId="348379310" sldId="299"/>
            <ac:spMk id="238" creationId="{7DA4184C-D0AB-4BFD-918A-FE6D63837F23}"/>
          </ac:spMkLst>
        </pc:spChg>
        <pc:spChg chg="add del mod">
          <ac:chgData name="Elhadi" userId="25bd9855-c3c8-4fe0-90d6-09dac4ca243f" providerId="ADAL" clId="{EDE4E29C-3D5C-414D-99F0-F9AF4280DC64}" dt="2022-04-23T22:51:44.610" v="2399"/>
          <ac:spMkLst>
            <pc:docMk/>
            <pc:sldMk cId="348379310" sldId="299"/>
            <ac:spMk id="239" creationId="{7E86C26C-C86B-41B3-BEC1-0868F07A02C1}"/>
          </ac:spMkLst>
        </pc:spChg>
        <pc:spChg chg="add del mod">
          <ac:chgData name="Elhadi" userId="25bd9855-c3c8-4fe0-90d6-09dac4ca243f" providerId="ADAL" clId="{EDE4E29C-3D5C-414D-99F0-F9AF4280DC64}" dt="2022-04-23T22:51:44.610" v="2399"/>
          <ac:spMkLst>
            <pc:docMk/>
            <pc:sldMk cId="348379310" sldId="299"/>
            <ac:spMk id="240" creationId="{6A5F01B2-BD0D-4E76-BAAA-BE4F8D9D7BAE}"/>
          </ac:spMkLst>
        </pc:spChg>
        <pc:spChg chg="mod">
          <ac:chgData name="Elhadi" userId="25bd9855-c3c8-4fe0-90d6-09dac4ca243f" providerId="ADAL" clId="{EDE4E29C-3D5C-414D-99F0-F9AF4280DC64}" dt="2022-04-23T22:51:38.497" v="2398"/>
          <ac:spMkLst>
            <pc:docMk/>
            <pc:sldMk cId="348379310" sldId="299"/>
            <ac:spMk id="242" creationId="{DA325469-D221-4140-BCA8-4C7C0008B15A}"/>
          </ac:spMkLst>
        </pc:spChg>
        <pc:spChg chg="mod">
          <ac:chgData name="Elhadi" userId="25bd9855-c3c8-4fe0-90d6-09dac4ca243f" providerId="ADAL" clId="{EDE4E29C-3D5C-414D-99F0-F9AF4280DC64}" dt="2022-04-23T22:51:38.497" v="2398"/>
          <ac:spMkLst>
            <pc:docMk/>
            <pc:sldMk cId="348379310" sldId="299"/>
            <ac:spMk id="245" creationId="{18877E52-061A-4C60-A9D0-427A80119575}"/>
          </ac:spMkLst>
        </pc:spChg>
        <pc:spChg chg="mod">
          <ac:chgData name="Elhadi" userId="25bd9855-c3c8-4fe0-90d6-09dac4ca243f" providerId="ADAL" clId="{EDE4E29C-3D5C-414D-99F0-F9AF4280DC64}" dt="2022-04-23T22:51:38.497" v="2398"/>
          <ac:spMkLst>
            <pc:docMk/>
            <pc:sldMk cId="348379310" sldId="299"/>
            <ac:spMk id="246" creationId="{AFBCC962-3001-4BE6-8339-74B7BC76D192}"/>
          </ac:spMkLst>
        </pc:spChg>
        <pc:spChg chg="mod">
          <ac:chgData name="Elhadi" userId="25bd9855-c3c8-4fe0-90d6-09dac4ca243f" providerId="ADAL" clId="{EDE4E29C-3D5C-414D-99F0-F9AF4280DC64}" dt="2022-04-23T22:51:38.497" v="2398"/>
          <ac:spMkLst>
            <pc:docMk/>
            <pc:sldMk cId="348379310" sldId="299"/>
            <ac:spMk id="247" creationId="{2CD40923-178F-4B21-A3E1-CD71B7CE332F}"/>
          </ac:spMkLst>
        </pc:spChg>
        <pc:spChg chg="mod">
          <ac:chgData name="Elhadi" userId="25bd9855-c3c8-4fe0-90d6-09dac4ca243f" providerId="ADAL" clId="{EDE4E29C-3D5C-414D-99F0-F9AF4280DC64}" dt="2022-04-23T22:51:38.497" v="2398"/>
          <ac:spMkLst>
            <pc:docMk/>
            <pc:sldMk cId="348379310" sldId="299"/>
            <ac:spMk id="248" creationId="{3FD3DF4D-7C2D-4B24-8FE7-7AEBBDC808D4}"/>
          </ac:spMkLst>
        </pc:spChg>
        <pc:spChg chg="mod">
          <ac:chgData name="Elhadi" userId="25bd9855-c3c8-4fe0-90d6-09dac4ca243f" providerId="ADAL" clId="{EDE4E29C-3D5C-414D-99F0-F9AF4280DC64}" dt="2022-04-23T22:51:38.497" v="2398"/>
          <ac:spMkLst>
            <pc:docMk/>
            <pc:sldMk cId="348379310" sldId="299"/>
            <ac:spMk id="250" creationId="{8D4BE3F7-0FD7-4EA2-99ED-D915C2C65850}"/>
          </ac:spMkLst>
        </pc:spChg>
        <pc:spChg chg="mod">
          <ac:chgData name="Elhadi" userId="25bd9855-c3c8-4fe0-90d6-09dac4ca243f" providerId="ADAL" clId="{EDE4E29C-3D5C-414D-99F0-F9AF4280DC64}" dt="2022-04-23T22:51:38.497" v="2398"/>
          <ac:spMkLst>
            <pc:docMk/>
            <pc:sldMk cId="348379310" sldId="299"/>
            <ac:spMk id="254" creationId="{76F8FC89-C962-4C34-A7F4-2A15C3C9F4A0}"/>
          </ac:spMkLst>
        </pc:spChg>
        <pc:spChg chg="mod">
          <ac:chgData name="Elhadi" userId="25bd9855-c3c8-4fe0-90d6-09dac4ca243f" providerId="ADAL" clId="{EDE4E29C-3D5C-414D-99F0-F9AF4280DC64}" dt="2022-04-23T22:51:38.497" v="2398"/>
          <ac:spMkLst>
            <pc:docMk/>
            <pc:sldMk cId="348379310" sldId="299"/>
            <ac:spMk id="255" creationId="{670C48C9-5AA8-4AA8-BB8A-49C8C0D35C85}"/>
          </ac:spMkLst>
        </pc:spChg>
        <pc:spChg chg="mod">
          <ac:chgData name="Elhadi" userId="25bd9855-c3c8-4fe0-90d6-09dac4ca243f" providerId="ADAL" clId="{EDE4E29C-3D5C-414D-99F0-F9AF4280DC64}" dt="2022-04-23T22:51:38.497" v="2398"/>
          <ac:spMkLst>
            <pc:docMk/>
            <pc:sldMk cId="348379310" sldId="299"/>
            <ac:spMk id="256" creationId="{526DD8A3-8928-4FE4-AF7A-E9D93E3D386A}"/>
          </ac:spMkLst>
        </pc:spChg>
        <pc:spChg chg="mod">
          <ac:chgData name="Elhadi" userId="25bd9855-c3c8-4fe0-90d6-09dac4ca243f" providerId="ADAL" clId="{EDE4E29C-3D5C-414D-99F0-F9AF4280DC64}" dt="2022-04-23T22:51:38.497" v="2398"/>
          <ac:spMkLst>
            <pc:docMk/>
            <pc:sldMk cId="348379310" sldId="299"/>
            <ac:spMk id="257" creationId="{0C8B8A9C-F525-428D-B195-0EECB20D758A}"/>
          </ac:spMkLst>
        </pc:spChg>
        <pc:spChg chg="mod">
          <ac:chgData name="Elhadi" userId="25bd9855-c3c8-4fe0-90d6-09dac4ca243f" providerId="ADAL" clId="{EDE4E29C-3D5C-414D-99F0-F9AF4280DC64}" dt="2022-04-23T22:51:38.497" v="2398"/>
          <ac:spMkLst>
            <pc:docMk/>
            <pc:sldMk cId="348379310" sldId="299"/>
            <ac:spMk id="258" creationId="{7C2BAD1D-4D27-411B-BED2-BE64EA75F103}"/>
          </ac:spMkLst>
        </pc:spChg>
        <pc:spChg chg="mod">
          <ac:chgData name="Elhadi" userId="25bd9855-c3c8-4fe0-90d6-09dac4ca243f" providerId="ADAL" clId="{EDE4E29C-3D5C-414D-99F0-F9AF4280DC64}" dt="2022-04-23T22:51:38.497" v="2398"/>
          <ac:spMkLst>
            <pc:docMk/>
            <pc:sldMk cId="348379310" sldId="299"/>
            <ac:spMk id="261" creationId="{DB303886-1F50-440D-A467-01DADDEFE437}"/>
          </ac:spMkLst>
        </pc:spChg>
        <pc:spChg chg="mod">
          <ac:chgData name="Elhadi" userId="25bd9855-c3c8-4fe0-90d6-09dac4ca243f" providerId="ADAL" clId="{EDE4E29C-3D5C-414D-99F0-F9AF4280DC64}" dt="2022-04-23T22:51:38.497" v="2398"/>
          <ac:spMkLst>
            <pc:docMk/>
            <pc:sldMk cId="348379310" sldId="299"/>
            <ac:spMk id="267" creationId="{DC13BA15-773B-4C5E-951F-0B6FA4DD170C}"/>
          </ac:spMkLst>
        </pc:spChg>
        <pc:spChg chg="mod">
          <ac:chgData name="Elhadi" userId="25bd9855-c3c8-4fe0-90d6-09dac4ca243f" providerId="ADAL" clId="{EDE4E29C-3D5C-414D-99F0-F9AF4280DC64}" dt="2022-04-23T22:51:38.497" v="2398"/>
          <ac:spMkLst>
            <pc:docMk/>
            <pc:sldMk cId="348379310" sldId="299"/>
            <ac:spMk id="268" creationId="{D88BDE89-C026-4965-92D2-25A3CA36C545}"/>
          </ac:spMkLst>
        </pc:spChg>
        <pc:spChg chg="mod">
          <ac:chgData name="Elhadi" userId="25bd9855-c3c8-4fe0-90d6-09dac4ca243f" providerId="ADAL" clId="{EDE4E29C-3D5C-414D-99F0-F9AF4280DC64}" dt="2022-04-23T22:51:38.497" v="2398"/>
          <ac:spMkLst>
            <pc:docMk/>
            <pc:sldMk cId="348379310" sldId="299"/>
            <ac:spMk id="269" creationId="{E63FC949-86B6-41DB-9B7A-51BFCDFB6069}"/>
          </ac:spMkLst>
        </pc:spChg>
        <pc:spChg chg="mod">
          <ac:chgData name="Elhadi" userId="25bd9855-c3c8-4fe0-90d6-09dac4ca243f" providerId="ADAL" clId="{EDE4E29C-3D5C-414D-99F0-F9AF4280DC64}" dt="2022-04-23T22:51:38.497" v="2398"/>
          <ac:spMkLst>
            <pc:docMk/>
            <pc:sldMk cId="348379310" sldId="299"/>
            <ac:spMk id="270" creationId="{0D865D7B-2A94-40E1-B03A-2369DFEEDE33}"/>
          </ac:spMkLst>
        </pc:spChg>
        <pc:spChg chg="mod">
          <ac:chgData name="Elhadi" userId="25bd9855-c3c8-4fe0-90d6-09dac4ca243f" providerId="ADAL" clId="{EDE4E29C-3D5C-414D-99F0-F9AF4280DC64}" dt="2022-04-23T22:51:38.497" v="2398"/>
          <ac:spMkLst>
            <pc:docMk/>
            <pc:sldMk cId="348379310" sldId="299"/>
            <ac:spMk id="271" creationId="{F7A3EA19-5A25-45AC-9428-A93D9F9073EA}"/>
          </ac:spMkLst>
        </pc:spChg>
        <pc:spChg chg="mod">
          <ac:chgData name="Elhadi" userId="25bd9855-c3c8-4fe0-90d6-09dac4ca243f" providerId="ADAL" clId="{EDE4E29C-3D5C-414D-99F0-F9AF4280DC64}" dt="2022-04-23T22:51:38.497" v="2398"/>
          <ac:spMkLst>
            <pc:docMk/>
            <pc:sldMk cId="348379310" sldId="299"/>
            <ac:spMk id="272" creationId="{75444CD6-E3F4-4962-871A-C5A40BA3C7AE}"/>
          </ac:spMkLst>
        </pc:spChg>
        <pc:spChg chg="mod">
          <ac:chgData name="Elhadi" userId="25bd9855-c3c8-4fe0-90d6-09dac4ca243f" providerId="ADAL" clId="{EDE4E29C-3D5C-414D-99F0-F9AF4280DC64}" dt="2022-04-23T22:51:38.497" v="2398"/>
          <ac:spMkLst>
            <pc:docMk/>
            <pc:sldMk cId="348379310" sldId="299"/>
            <ac:spMk id="273" creationId="{8B1F1344-C8BF-4185-A920-E293367F6889}"/>
          </ac:spMkLst>
        </pc:spChg>
        <pc:spChg chg="add del mod">
          <ac:chgData name="Elhadi" userId="25bd9855-c3c8-4fe0-90d6-09dac4ca243f" providerId="ADAL" clId="{EDE4E29C-3D5C-414D-99F0-F9AF4280DC64}" dt="2022-04-23T22:51:44.610" v="2399"/>
          <ac:spMkLst>
            <pc:docMk/>
            <pc:sldMk cId="348379310" sldId="299"/>
            <ac:spMk id="275" creationId="{1B8EFB14-29A4-433F-9E32-D7126191D044}"/>
          </ac:spMkLst>
        </pc:spChg>
        <pc:spChg chg="add del mod">
          <ac:chgData name="Elhadi" userId="25bd9855-c3c8-4fe0-90d6-09dac4ca243f" providerId="ADAL" clId="{EDE4E29C-3D5C-414D-99F0-F9AF4280DC64}" dt="2022-04-23T22:51:44.610" v="2399"/>
          <ac:spMkLst>
            <pc:docMk/>
            <pc:sldMk cId="348379310" sldId="299"/>
            <ac:spMk id="276" creationId="{4ABD7544-74C1-49CE-8D85-3B4EDFBED446}"/>
          </ac:spMkLst>
        </pc:spChg>
        <pc:spChg chg="add del mod">
          <ac:chgData name="Elhadi" userId="25bd9855-c3c8-4fe0-90d6-09dac4ca243f" providerId="ADAL" clId="{EDE4E29C-3D5C-414D-99F0-F9AF4280DC64}" dt="2022-04-23T22:51:44.610" v="2399"/>
          <ac:spMkLst>
            <pc:docMk/>
            <pc:sldMk cId="348379310" sldId="299"/>
            <ac:spMk id="277" creationId="{716565D7-90D6-4F05-A9AC-3793A022F0F0}"/>
          </ac:spMkLst>
        </pc:spChg>
        <pc:spChg chg="mod">
          <ac:chgData name="Elhadi" userId="25bd9855-c3c8-4fe0-90d6-09dac4ca243f" providerId="ADAL" clId="{EDE4E29C-3D5C-414D-99F0-F9AF4280DC64}" dt="2022-04-23T22:51:38.497" v="2398"/>
          <ac:spMkLst>
            <pc:docMk/>
            <pc:sldMk cId="348379310" sldId="299"/>
            <ac:spMk id="282" creationId="{CA624FDF-E609-405D-8F8C-589A1DB5B393}"/>
          </ac:spMkLst>
        </pc:spChg>
        <pc:spChg chg="add del mod">
          <ac:chgData name="Elhadi" userId="25bd9855-c3c8-4fe0-90d6-09dac4ca243f" providerId="ADAL" clId="{EDE4E29C-3D5C-414D-99F0-F9AF4280DC64}" dt="2022-04-23T22:51:44.610" v="2399"/>
          <ac:spMkLst>
            <pc:docMk/>
            <pc:sldMk cId="348379310" sldId="299"/>
            <ac:spMk id="283" creationId="{7A517E75-6292-4F06-B17D-B55FD0C8DA8B}"/>
          </ac:spMkLst>
        </pc:spChg>
        <pc:spChg chg="add del mod">
          <ac:chgData name="Elhadi" userId="25bd9855-c3c8-4fe0-90d6-09dac4ca243f" providerId="ADAL" clId="{EDE4E29C-3D5C-414D-99F0-F9AF4280DC64}" dt="2022-04-23T22:51:44.610" v="2399"/>
          <ac:spMkLst>
            <pc:docMk/>
            <pc:sldMk cId="348379310" sldId="299"/>
            <ac:spMk id="287" creationId="{A177AED3-0FDD-4012-BC47-DD67C1C39E1E}"/>
          </ac:spMkLst>
        </pc:spChg>
        <pc:spChg chg="mod">
          <ac:chgData name="Elhadi" userId="25bd9855-c3c8-4fe0-90d6-09dac4ca243f" providerId="ADAL" clId="{EDE4E29C-3D5C-414D-99F0-F9AF4280DC64}" dt="2022-04-23T22:51:38.497" v="2398"/>
          <ac:spMkLst>
            <pc:docMk/>
            <pc:sldMk cId="348379310" sldId="299"/>
            <ac:spMk id="290" creationId="{0E1B93E5-93FA-424D-AE16-B1C9752BE8E4}"/>
          </ac:spMkLst>
        </pc:spChg>
        <pc:spChg chg="mod">
          <ac:chgData name="Elhadi" userId="25bd9855-c3c8-4fe0-90d6-09dac4ca243f" providerId="ADAL" clId="{EDE4E29C-3D5C-414D-99F0-F9AF4280DC64}" dt="2022-04-23T22:51:38.497" v="2398"/>
          <ac:spMkLst>
            <pc:docMk/>
            <pc:sldMk cId="348379310" sldId="299"/>
            <ac:spMk id="291" creationId="{03B27964-C9D8-4EAD-A60C-7E40F09234C5}"/>
          </ac:spMkLst>
        </pc:spChg>
        <pc:spChg chg="mod">
          <ac:chgData name="Elhadi" userId="25bd9855-c3c8-4fe0-90d6-09dac4ca243f" providerId="ADAL" clId="{EDE4E29C-3D5C-414D-99F0-F9AF4280DC64}" dt="2022-04-23T22:51:38.497" v="2398"/>
          <ac:spMkLst>
            <pc:docMk/>
            <pc:sldMk cId="348379310" sldId="299"/>
            <ac:spMk id="292" creationId="{71BE0F08-4A56-408D-8052-6E8103E0D1A8}"/>
          </ac:spMkLst>
        </pc:spChg>
        <pc:spChg chg="mod">
          <ac:chgData name="Elhadi" userId="25bd9855-c3c8-4fe0-90d6-09dac4ca243f" providerId="ADAL" clId="{EDE4E29C-3D5C-414D-99F0-F9AF4280DC64}" dt="2022-04-23T22:51:38.497" v="2398"/>
          <ac:spMkLst>
            <pc:docMk/>
            <pc:sldMk cId="348379310" sldId="299"/>
            <ac:spMk id="293" creationId="{22F5BCB2-76AB-47E2-9C72-EB2DF7F88E19}"/>
          </ac:spMkLst>
        </pc:spChg>
        <pc:spChg chg="mod">
          <ac:chgData name="Elhadi" userId="25bd9855-c3c8-4fe0-90d6-09dac4ca243f" providerId="ADAL" clId="{EDE4E29C-3D5C-414D-99F0-F9AF4280DC64}" dt="2022-04-23T22:51:38.497" v="2398"/>
          <ac:spMkLst>
            <pc:docMk/>
            <pc:sldMk cId="348379310" sldId="299"/>
            <ac:spMk id="294" creationId="{9E1FB352-A429-4D5E-86C3-14D32639D0C4}"/>
          </ac:spMkLst>
        </pc:spChg>
        <pc:spChg chg="add mod">
          <ac:chgData name="Elhadi" userId="25bd9855-c3c8-4fe0-90d6-09dac4ca243f" providerId="ADAL" clId="{EDE4E29C-3D5C-414D-99F0-F9AF4280DC64}" dt="2022-04-23T23:00:18.454" v="2528" actId="1076"/>
          <ac:spMkLst>
            <pc:docMk/>
            <pc:sldMk cId="348379310" sldId="299"/>
            <ac:spMk id="299" creationId="{6CD4A0A9-5BC1-4A97-8848-A493FBE5702F}"/>
          </ac:spMkLst>
        </pc:spChg>
        <pc:spChg chg="add mod">
          <ac:chgData name="Elhadi" userId="25bd9855-c3c8-4fe0-90d6-09dac4ca243f" providerId="ADAL" clId="{EDE4E29C-3D5C-414D-99F0-F9AF4280DC64}" dt="2022-04-23T23:01:06.069" v="2535" actId="1076"/>
          <ac:spMkLst>
            <pc:docMk/>
            <pc:sldMk cId="348379310" sldId="299"/>
            <ac:spMk id="300" creationId="{227353CA-526C-4226-B428-23D5F7C1E9D4}"/>
          </ac:spMkLst>
        </pc:spChg>
        <pc:spChg chg="add mod">
          <ac:chgData name="Elhadi" userId="25bd9855-c3c8-4fe0-90d6-09dac4ca243f" providerId="ADAL" clId="{EDE4E29C-3D5C-414D-99F0-F9AF4280DC64}" dt="2022-04-23T23:01:09.601" v="2536" actId="1076"/>
          <ac:spMkLst>
            <pc:docMk/>
            <pc:sldMk cId="348379310" sldId="299"/>
            <ac:spMk id="301" creationId="{0218E163-5A96-41DB-965A-101D40B1FB7B}"/>
          </ac:spMkLst>
        </pc:spChg>
        <pc:spChg chg="add mod">
          <ac:chgData name="Elhadi" userId="25bd9855-c3c8-4fe0-90d6-09dac4ca243f" providerId="ADAL" clId="{EDE4E29C-3D5C-414D-99F0-F9AF4280DC64}" dt="2022-04-23T22:59:05.920" v="2510" actId="1036"/>
          <ac:spMkLst>
            <pc:docMk/>
            <pc:sldMk cId="348379310" sldId="299"/>
            <ac:spMk id="302" creationId="{E71942AB-57FA-4CFC-93CF-7B80EA655B39}"/>
          </ac:spMkLst>
        </pc:spChg>
        <pc:spChg chg="mod">
          <ac:chgData name="Elhadi" userId="25bd9855-c3c8-4fe0-90d6-09dac4ca243f" providerId="ADAL" clId="{EDE4E29C-3D5C-414D-99F0-F9AF4280DC64}" dt="2022-04-23T22:51:45.863" v="2400"/>
          <ac:spMkLst>
            <pc:docMk/>
            <pc:sldMk cId="348379310" sldId="299"/>
            <ac:spMk id="304" creationId="{81382827-0AAD-4346-BD32-A9BAC805746E}"/>
          </ac:spMkLst>
        </pc:spChg>
        <pc:spChg chg="mod">
          <ac:chgData name="Elhadi" userId="25bd9855-c3c8-4fe0-90d6-09dac4ca243f" providerId="ADAL" clId="{EDE4E29C-3D5C-414D-99F0-F9AF4280DC64}" dt="2022-04-23T22:51:45.863" v="2400"/>
          <ac:spMkLst>
            <pc:docMk/>
            <pc:sldMk cId="348379310" sldId="299"/>
            <ac:spMk id="307" creationId="{1CA3CAAD-D933-4247-A8D2-637CE59F1EFC}"/>
          </ac:spMkLst>
        </pc:spChg>
        <pc:spChg chg="mod">
          <ac:chgData name="Elhadi" userId="25bd9855-c3c8-4fe0-90d6-09dac4ca243f" providerId="ADAL" clId="{EDE4E29C-3D5C-414D-99F0-F9AF4280DC64}" dt="2022-04-23T22:51:45.863" v="2400"/>
          <ac:spMkLst>
            <pc:docMk/>
            <pc:sldMk cId="348379310" sldId="299"/>
            <ac:spMk id="308" creationId="{BC5726FF-E93A-4D33-9945-17AFE654D88A}"/>
          </ac:spMkLst>
        </pc:spChg>
        <pc:spChg chg="mod">
          <ac:chgData name="Elhadi" userId="25bd9855-c3c8-4fe0-90d6-09dac4ca243f" providerId="ADAL" clId="{EDE4E29C-3D5C-414D-99F0-F9AF4280DC64}" dt="2022-04-23T22:51:45.863" v="2400"/>
          <ac:spMkLst>
            <pc:docMk/>
            <pc:sldMk cId="348379310" sldId="299"/>
            <ac:spMk id="309" creationId="{DE796E53-893D-438F-8E96-9002F5E808D2}"/>
          </ac:spMkLst>
        </pc:spChg>
        <pc:spChg chg="mod">
          <ac:chgData name="Elhadi" userId="25bd9855-c3c8-4fe0-90d6-09dac4ca243f" providerId="ADAL" clId="{EDE4E29C-3D5C-414D-99F0-F9AF4280DC64}" dt="2022-04-23T22:51:45.863" v="2400"/>
          <ac:spMkLst>
            <pc:docMk/>
            <pc:sldMk cId="348379310" sldId="299"/>
            <ac:spMk id="310" creationId="{F38C3304-8CCA-4029-B1DB-E592F820BF46}"/>
          </ac:spMkLst>
        </pc:spChg>
        <pc:spChg chg="mod">
          <ac:chgData name="Elhadi" userId="25bd9855-c3c8-4fe0-90d6-09dac4ca243f" providerId="ADAL" clId="{EDE4E29C-3D5C-414D-99F0-F9AF4280DC64}" dt="2022-04-23T22:51:45.863" v="2400"/>
          <ac:spMkLst>
            <pc:docMk/>
            <pc:sldMk cId="348379310" sldId="299"/>
            <ac:spMk id="312" creationId="{6DB73674-BF8A-4B46-AD30-994E866DBFDC}"/>
          </ac:spMkLst>
        </pc:spChg>
        <pc:spChg chg="mod">
          <ac:chgData name="Elhadi" userId="25bd9855-c3c8-4fe0-90d6-09dac4ca243f" providerId="ADAL" clId="{EDE4E29C-3D5C-414D-99F0-F9AF4280DC64}" dt="2022-04-23T22:51:45.863" v="2400"/>
          <ac:spMkLst>
            <pc:docMk/>
            <pc:sldMk cId="348379310" sldId="299"/>
            <ac:spMk id="316" creationId="{CC63FA7C-EB7A-46A9-9285-BC078290EC67}"/>
          </ac:spMkLst>
        </pc:spChg>
        <pc:spChg chg="mod">
          <ac:chgData name="Elhadi" userId="25bd9855-c3c8-4fe0-90d6-09dac4ca243f" providerId="ADAL" clId="{EDE4E29C-3D5C-414D-99F0-F9AF4280DC64}" dt="2022-04-23T22:51:45.863" v="2400"/>
          <ac:spMkLst>
            <pc:docMk/>
            <pc:sldMk cId="348379310" sldId="299"/>
            <ac:spMk id="317" creationId="{B0E6AF3E-5393-4928-899A-997210ACF961}"/>
          </ac:spMkLst>
        </pc:spChg>
        <pc:spChg chg="mod">
          <ac:chgData name="Elhadi" userId="25bd9855-c3c8-4fe0-90d6-09dac4ca243f" providerId="ADAL" clId="{EDE4E29C-3D5C-414D-99F0-F9AF4280DC64}" dt="2022-04-23T22:51:45.863" v="2400"/>
          <ac:spMkLst>
            <pc:docMk/>
            <pc:sldMk cId="348379310" sldId="299"/>
            <ac:spMk id="318" creationId="{FEEA239E-6B5D-4E9F-A635-BA60FDDF8863}"/>
          </ac:spMkLst>
        </pc:spChg>
        <pc:spChg chg="mod">
          <ac:chgData name="Elhadi" userId="25bd9855-c3c8-4fe0-90d6-09dac4ca243f" providerId="ADAL" clId="{EDE4E29C-3D5C-414D-99F0-F9AF4280DC64}" dt="2022-04-23T22:51:45.863" v="2400"/>
          <ac:spMkLst>
            <pc:docMk/>
            <pc:sldMk cId="348379310" sldId="299"/>
            <ac:spMk id="319" creationId="{C21A6587-1D41-4C5F-8808-B1655CA81984}"/>
          </ac:spMkLst>
        </pc:spChg>
        <pc:spChg chg="mod">
          <ac:chgData name="Elhadi" userId="25bd9855-c3c8-4fe0-90d6-09dac4ca243f" providerId="ADAL" clId="{EDE4E29C-3D5C-414D-99F0-F9AF4280DC64}" dt="2022-04-23T22:51:45.863" v="2400"/>
          <ac:spMkLst>
            <pc:docMk/>
            <pc:sldMk cId="348379310" sldId="299"/>
            <ac:spMk id="320" creationId="{E746C8F9-45E5-4C41-8C7A-F8C79967B4EA}"/>
          </ac:spMkLst>
        </pc:spChg>
        <pc:spChg chg="mod">
          <ac:chgData name="Elhadi" userId="25bd9855-c3c8-4fe0-90d6-09dac4ca243f" providerId="ADAL" clId="{EDE4E29C-3D5C-414D-99F0-F9AF4280DC64}" dt="2022-04-23T22:51:45.863" v="2400"/>
          <ac:spMkLst>
            <pc:docMk/>
            <pc:sldMk cId="348379310" sldId="299"/>
            <ac:spMk id="321" creationId="{998A18A6-BFF8-48C8-A897-0EECEAF5CFDF}"/>
          </ac:spMkLst>
        </pc:spChg>
        <pc:spChg chg="mod">
          <ac:chgData name="Elhadi" userId="25bd9855-c3c8-4fe0-90d6-09dac4ca243f" providerId="ADAL" clId="{EDE4E29C-3D5C-414D-99F0-F9AF4280DC64}" dt="2022-04-23T22:51:45.863" v="2400"/>
          <ac:spMkLst>
            <pc:docMk/>
            <pc:sldMk cId="348379310" sldId="299"/>
            <ac:spMk id="327" creationId="{64979020-F1D0-477B-82B2-65AB1543486C}"/>
          </ac:spMkLst>
        </pc:spChg>
        <pc:spChg chg="mod">
          <ac:chgData name="Elhadi" userId="25bd9855-c3c8-4fe0-90d6-09dac4ca243f" providerId="ADAL" clId="{EDE4E29C-3D5C-414D-99F0-F9AF4280DC64}" dt="2022-04-23T22:51:45.863" v="2400"/>
          <ac:spMkLst>
            <pc:docMk/>
            <pc:sldMk cId="348379310" sldId="299"/>
            <ac:spMk id="328" creationId="{5346BB76-FCF9-4A4D-887C-5CAF472ADFC4}"/>
          </ac:spMkLst>
        </pc:spChg>
        <pc:spChg chg="mod">
          <ac:chgData name="Elhadi" userId="25bd9855-c3c8-4fe0-90d6-09dac4ca243f" providerId="ADAL" clId="{EDE4E29C-3D5C-414D-99F0-F9AF4280DC64}" dt="2022-04-23T22:51:45.863" v="2400"/>
          <ac:spMkLst>
            <pc:docMk/>
            <pc:sldMk cId="348379310" sldId="299"/>
            <ac:spMk id="329" creationId="{6043350E-F2E0-4149-AC7C-6F28EB3DEE40}"/>
          </ac:spMkLst>
        </pc:spChg>
        <pc:spChg chg="mod">
          <ac:chgData name="Elhadi" userId="25bd9855-c3c8-4fe0-90d6-09dac4ca243f" providerId="ADAL" clId="{EDE4E29C-3D5C-414D-99F0-F9AF4280DC64}" dt="2022-04-23T22:51:45.863" v="2400"/>
          <ac:spMkLst>
            <pc:docMk/>
            <pc:sldMk cId="348379310" sldId="299"/>
            <ac:spMk id="330" creationId="{4CF5CA81-64D3-4BCA-AF6D-2E7EF380F48E}"/>
          </ac:spMkLst>
        </pc:spChg>
        <pc:spChg chg="mod">
          <ac:chgData name="Elhadi" userId="25bd9855-c3c8-4fe0-90d6-09dac4ca243f" providerId="ADAL" clId="{EDE4E29C-3D5C-414D-99F0-F9AF4280DC64}" dt="2022-04-23T22:51:45.863" v="2400"/>
          <ac:spMkLst>
            <pc:docMk/>
            <pc:sldMk cId="348379310" sldId="299"/>
            <ac:spMk id="331" creationId="{11DEAAFC-6C5D-42F1-86E0-047D53E5921E}"/>
          </ac:spMkLst>
        </pc:spChg>
        <pc:spChg chg="mod">
          <ac:chgData name="Elhadi" userId="25bd9855-c3c8-4fe0-90d6-09dac4ca243f" providerId="ADAL" clId="{EDE4E29C-3D5C-414D-99F0-F9AF4280DC64}" dt="2022-04-23T22:51:45.863" v="2400"/>
          <ac:spMkLst>
            <pc:docMk/>
            <pc:sldMk cId="348379310" sldId="299"/>
            <ac:spMk id="332" creationId="{22328F8C-A9CD-4905-AC7D-08535A135188}"/>
          </ac:spMkLst>
        </pc:spChg>
        <pc:spChg chg="mod">
          <ac:chgData name="Elhadi" userId="25bd9855-c3c8-4fe0-90d6-09dac4ca243f" providerId="ADAL" clId="{EDE4E29C-3D5C-414D-99F0-F9AF4280DC64}" dt="2022-04-23T22:51:45.863" v="2400"/>
          <ac:spMkLst>
            <pc:docMk/>
            <pc:sldMk cId="348379310" sldId="299"/>
            <ac:spMk id="333" creationId="{1C8984F8-7549-4701-843F-AAF2F4698F37}"/>
          </ac:spMkLst>
        </pc:spChg>
        <pc:spChg chg="add mod">
          <ac:chgData name="Elhadi" userId="25bd9855-c3c8-4fe0-90d6-09dac4ca243f" providerId="ADAL" clId="{EDE4E29C-3D5C-414D-99F0-F9AF4280DC64}" dt="2022-04-23T22:59:05.920" v="2510" actId="1036"/>
          <ac:spMkLst>
            <pc:docMk/>
            <pc:sldMk cId="348379310" sldId="299"/>
            <ac:spMk id="335" creationId="{EF645BCB-B663-4DBD-82F2-626306A39398}"/>
          </ac:spMkLst>
        </pc:spChg>
        <pc:spChg chg="add mod">
          <ac:chgData name="Elhadi" userId="25bd9855-c3c8-4fe0-90d6-09dac4ca243f" providerId="ADAL" clId="{EDE4E29C-3D5C-414D-99F0-F9AF4280DC64}" dt="2022-04-23T22:59:05.920" v="2510" actId="1036"/>
          <ac:spMkLst>
            <pc:docMk/>
            <pc:sldMk cId="348379310" sldId="299"/>
            <ac:spMk id="336" creationId="{57847E1B-21C4-462E-8DF2-13C060925E84}"/>
          </ac:spMkLst>
        </pc:spChg>
        <pc:spChg chg="add mod">
          <ac:chgData name="Elhadi" userId="25bd9855-c3c8-4fe0-90d6-09dac4ca243f" providerId="ADAL" clId="{EDE4E29C-3D5C-414D-99F0-F9AF4280DC64}" dt="2022-04-23T22:59:05.920" v="2510" actId="1036"/>
          <ac:spMkLst>
            <pc:docMk/>
            <pc:sldMk cId="348379310" sldId="299"/>
            <ac:spMk id="337" creationId="{6B842FDF-6DAC-44D3-9113-DF927FE646AF}"/>
          </ac:spMkLst>
        </pc:spChg>
        <pc:spChg chg="mod topLvl">
          <ac:chgData name="Elhadi" userId="25bd9855-c3c8-4fe0-90d6-09dac4ca243f" providerId="ADAL" clId="{EDE4E29C-3D5C-414D-99F0-F9AF4280DC64}" dt="2022-04-23T23:00:42.649" v="2532" actId="1076"/>
          <ac:spMkLst>
            <pc:docMk/>
            <pc:sldMk cId="348379310" sldId="299"/>
            <ac:spMk id="342" creationId="{B3190989-E2E1-40E1-8A1C-26229A8DF04D}"/>
          </ac:spMkLst>
        </pc:spChg>
        <pc:spChg chg="add mod">
          <ac:chgData name="Elhadi" userId="25bd9855-c3c8-4fe0-90d6-09dac4ca243f" providerId="ADAL" clId="{EDE4E29C-3D5C-414D-99F0-F9AF4280DC64}" dt="2022-04-23T22:59:05.920" v="2510" actId="1036"/>
          <ac:spMkLst>
            <pc:docMk/>
            <pc:sldMk cId="348379310" sldId="299"/>
            <ac:spMk id="343" creationId="{E655F046-6CD8-4A09-8A1B-4B047698E217}"/>
          </ac:spMkLst>
        </pc:spChg>
        <pc:spChg chg="add mod">
          <ac:chgData name="Elhadi" userId="25bd9855-c3c8-4fe0-90d6-09dac4ca243f" providerId="ADAL" clId="{EDE4E29C-3D5C-414D-99F0-F9AF4280DC64}" dt="2022-04-23T23:01:01.749" v="2534" actId="1076"/>
          <ac:spMkLst>
            <pc:docMk/>
            <pc:sldMk cId="348379310" sldId="299"/>
            <ac:spMk id="347" creationId="{F4B7D1AD-A959-4629-B1E1-446A1D058718}"/>
          </ac:spMkLst>
        </pc:spChg>
        <pc:spChg chg="mod topLvl">
          <ac:chgData name="Elhadi" userId="25bd9855-c3c8-4fe0-90d6-09dac4ca243f" providerId="ADAL" clId="{EDE4E29C-3D5C-414D-99F0-F9AF4280DC64}" dt="2022-04-23T23:00:08.857" v="2525" actId="14100"/>
          <ac:spMkLst>
            <pc:docMk/>
            <pc:sldMk cId="348379310" sldId="299"/>
            <ac:spMk id="350" creationId="{93ABBF79-DDAB-4DA0-B049-934E18A3E54F}"/>
          </ac:spMkLst>
        </pc:spChg>
        <pc:spChg chg="mod ord topLvl">
          <ac:chgData name="Elhadi" userId="25bd9855-c3c8-4fe0-90d6-09dac4ca243f" providerId="ADAL" clId="{EDE4E29C-3D5C-414D-99F0-F9AF4280DC64}" dt="2022-04-23T22:59:52.545" v="2524" actId="1035"/>
          <ac:spMkLst>
            <pc:docMk/>
            <pc:sldMk cId="348379310" sldId="299"/>
            <ac:spMk id="351" creationId="{9FF4015C-80C9-47E6-A80F-0E08FA808426}"/>
          </ac:spMkLst>
        </pc:spChg>
        <pc:spChg chg="mod topLvl">
          <ac:chgData name="Elhadi" userId="25bd9855-c3c8-4fe0-90d6-09dac4ca243f" providerId="ADAL" clId="{EDE4E29C-3D5C-414D-99F0-F9AF4280DC64}" dt="2022-04-23T22:59:05.920" v="2510" actId="1036"/>
          <ac:spMkLst>
            <pc:docMk/>
            <pc:sldMk cId="348379310" sldId="299"/>
            <ac:spMk id="352" creationId="{CC5D76C2-492F-4527-9308-3F6FD444472C}"/>
          </ac:spMkLst>
        </pc:spChg>
        <pc:spChg chg="mod topLvl">
          <ac:chgData name="Elhadi" userId="25bd9855-c3c8-4fe0-90d6-09dac4ca243f" providerId="ADAL" clId="{EDE4E29C-3D5C-414D-99F0-F9AF4280DC64}" dt="2022-04-23T22:59:05.920" v="2510" actId="1036"/>
          <ac:spMkLst>
            <pc:docMk/>
            <pc:sldMk cId="348379310" sldId="299"/>
            <ac:spMk id="353" creationId="{2BCA627E-C62D-4739-89F3-432A51ADCA8E}"/>
          </ac:spMkLst>
        </pc:spChg>
        <pc:spChg chg="mod topLvl">
          <ac:chgData name="Elhadi" userId="25bd9855-c3c8-4fe0-90d6-09dac4ca243f" providerId="ADAL" clId="{EDE4E29C-3D5C-414D-99F0-F9AF4280DC64}" dt="2022-04-23T22:59:37.921" v="2516" actId="1076"/>
          <ac:spMkLst>
            <pc:docMk/>
            <pc:sldMk cId="348379310" sldId="299"/>
            <ac:spMk id="354" creationId="{43BBBB87-17A9-4FE8-9419-FC6A254B689B}"/>
          </ac:spMkLst>
        </pc:spChg>
        <pc:grpChg chg="add del mod">
          <ac:chgData name="Elhadi" userId="25bd9855-c3c8-4fe0-90d6-09dac4ca243f" providerId="ADAL" clId="{EDE4E29C-3D5C-414D-99F0-F9AF4280DC64}" dt="2022-04-23T22:06:30.973" v="2173" actId="21"/>
          <ac:grpSpMkLst>
            <pc:docMk/>
            <pc:sldMk cId="348379310" sldId="299"/>
            <ac:grpSpMk id="79" creationId="{CDF0ED89-7F34-4483-9D16-9983019949C0}"/>
          </ac:grpSpMkLst>
        </pc:grpChg>
        <pc:grpChg chg="mod">
          <ac:chgData name="Elhadi" userId="25bd9855-c3c8-4fe0-90d6-09dac4ca243f" providerId="ADAL" clId="{EDE4E29C-3D5C-414D-99F0-F9AF4280DC64}" dt="2022-04-23T22:06:23.233" v="2172"/>
          <ac:grpSpMkLst>
            <pc:docMk/>
            <pc:sldMk cId="348379310" sldId="299"/>
            <ac:grpSpMk id="81" creationId="{D5F7989D-7AF8-4A09-840D-BD6E88FA0661}"/>
          </ac:grpSpMkLst>
        </pc:grpChg>
        <pc:grpChg chg="mod">
          <ac:chgData name="Elhadi" userId="25bd9855-c3c8-4fe0-90d6-09dac4ca243f" providerId="ADAL" clId="{EDE4E29C-3D5C-414D-99F0-F9AF4280DC64}" dt="2022-04-23T22:06:23.233" v="2172"/>
          <ac:grpSpMkLst>
            <pc:docMk/>
            <pc:sldMk cId="348379310" sldId="299"/>
            <ac:grpSpMk id="87" creationId="{D71FA621-1CA2-4258-B8CA-9F8FFD0B1F06}"/>
          </ac:grpSpMkLst>
        </pc:grpChg>
        <pc:grpChg chg="mod">
          <ac:chgData name="Elhadi" userId="25bd9855-c3c8-4fe0-90d6-09dac4ca243f" providerId="ADAL" clId="{EDE4E29C-3D5C-414D-99F0-F9AF4280DC64}" dt="2022-04-23T22:06:23.233" v="2172"/>
          <ac:grpSpMkLst>
            <pc:docMk/>
            <pc:sldMk cId="348379310" sldId="299"/>
            <ac:grpSpMk id="92" creationId="{BCCEC34F-E49F-49A0-8BC4-9083E3BF44B4}"/>
          </ac:grpSpMkLst>
        </pc:grpChg>
        <pc:grpChg chg="add del mod">
          <ac:chgData name="Elhadi" userId="25bd9855-c3c8-4fe0-90d6-09dac4ca243f" providerId="ADAL" clId="{EDE4E29C-3D5C-414D-99F0-F9AF4280DC64}" dt="2022-04-23T22:06:30.973" v="2173" actId="21"/>
          <ac:grpSpMkLst>
            <pc:docMk/>
            <pc:sldMk cId="348379310" sldId="299"/>
            <ac:grpSpMk id="138" creationId="{8F28946F-6496-498A-B439-84693534904F}"/>
          </ac:grpSpMkLst>
        </pc:grpChg>
        <pc:grpChg chg="add del mod">
          <ac:chgData name="Elhadi" userId="25bd9855-c3c8-4fe0-90d6-09dac4ca243f" providerId="ADAL" clId="{EDE4E29C-3D5C-414D-99F0-F9AF4280DC64}" dt="2022-04-23T22:06:30.973" v="2173" actId="21"/>
          <ac:grpSpMkLst>
            <pc:docMk/>
            <pc:sldMk cId="348379310" sldId="299"/>
            <ac:grpSpMk id="149" creationId="{DA6DA340-4AAE-4D41-B7BD-1D3B28ED2D4D}"/>
          </ac:grpSpMkLst>
        </pc:grpChg>
        <pc:grpChg chg="add del mod">
          <ac:chgData name="Elhadi" userId="25bd9855-c3c8-4fe0-90d6-09dac4ca243f" providerId="ADAL" clId="{EDE4E29C-3D5C-414D-99F0-F9AF4280DC64}" dt="2022-04-23T22:06:38.391" v="2175"/>
          <ac:grpSpMkLst>
            <pc:docMk/>
            <pc:sldMk cId="348379310" sldId="299"/>
            <ac:grpSpMk id="162" creationId="{BFB90517-2A47-4B8D-ADD0-3BBD59DE25EB}"/>
          </ac:grpSpMkLst>
        </pc:grpChg>
        <pc:grpChg chg="mod">
          <ac:chgData name="Elhadi" userId="25bd9855-c3c8-4fe0-90d6-09dac4ca243f" providerId="ADAL" clId="{EDE4E29C-3D5C-414D-99F0-F9AF4280DC64}" dt="2022-04-23T22:06:32.560" v="2174"/>
          <ac:grpSpMkLst>
            <pc:docMk/>
            <pc:sldMk cId="348379310" sldId="299"/>
            <ac:grpSpMk id="164" creationId="{E0906702-C154-4780-8C0F-96A32CC5A787}"/>
          </ac:grpSpMkLst>
        </pc:grpChg>
        <pc:grpChg chg="mod">
          <ac:chgData name="Elhadi" userId="25bd9855-c3c8-4fe0-90d6-09dac4ca243f" providerId="ADAL" clId="{EDE4E29C-3D5C-414D-99F0-F9AF4280DC64}" dt="2022-04-23T22:06:32.560" v="2174"/>
          <ac:grpSpMkLst>
            <pc:docMk/>
            <pc:sldMk cId="348379310" sldId="299"/>
            <ac:grpSpMk id="167" creationId="{618EBBB3-2213-4F7D-B917-5CC809A851B2}"/>
          </ac:grpSpMkLst>
        </pc:grpChg>
        <pc:grpChg chg="mod">
          <ac:chgData name="Elhadi" userId="25bd9855-c3c8-4fe0-90d6-09dac4ca243f" providerId="ADAL" clId="{EDE4E29C-3D5C-414D-99F0-F9AF4280DC64}" dt="2022-04-23T22:06:32.560" v="2174"/>
          <ac:grpSpMkLst>
            <pc:docMk/>
            <pc:sldMk cId="348379310" sldId="299"/>
            <ac:grpSpMk id="173" creationId="{2E6311A2-6246-4CA8-9E32-FC25253D5568}"/>
          </ac:grpSpMkLst>
        </pc:grpChg>
        <pc:grpChg chg="del">
          <ac:chgData name="Elhadi" userId="25bd9855-c3c8-4fe0-90d6-09dac4ca243f" providerId="ADAL" clId="{EDE4E29C-3D5C-414D-99F0-F9AF4280DC64}" dt="2022-04-23T22:06:21.292" v="2171" actId="21"/>
          <ac:grpSpMkLst>
            <pc:docMk/>
            <pc:sldMk cId="348379310" sldId="299"/>
            <ac:grpSpMk id="192" creationId="{C7D0B8DC-ED5C-4413-A66F-923316E49039}"/>
          </ac:grpSpMkLst>
        </pc:grpChg>
        <pc:grpChg chg="del">
          <ac:chgData name="Elhadi" userId="25bd9855-c3c8-4fe0-90d6-09dac4ca243f" providerId="ADAL" clId="{EDE4E29C-3D5C-414D-99F0-F9AF4280DC64}" dt="2022-04-23T22:06:21.292" v="2171" actId="21"/>
          <ac:grpSpMkLst>
            <pc:docMk/>
            <pc:sldMk cId="348379310" sldId="299"/>
            <ac:grpSpMk id="201" creationId="{E7ACEA3F-DC68-4E20-AA1E-C6EA4CC89C60}"/>
          </ac:grpSpMkLst>
        </pc:grpChg>
        <pc:grpChg chg="add del mod">
          <ac:chgData name="Elhadi" userId="25bd9855-c3c8-4fe0-90d6-09dac4ca243f" providerId="ADAL" clId="{EDE4E29C-3D5C-414D-99F0-F9AF4280DC64}" dt="2022-04-23T22:06:38.391" v="2175"/>
          <ac:grpSpMkLst>
            <pc:docMk/>
            <pc:sldMk cId="348379310" sldId="299"/>
            <ac:grpSpMk id="216" creationId="{B865A69B-A149-4453-9A89-9B100C61DD52}"/>
          </ac:grpSpMkLst>
        </pc:grpChg>
        <pc:grpChg chg="add del mod">
          <ac:chgData name="Elhadi" userId="25bd9855-c3c8-4fe0-90d6-09dac4ca243f" providerId="ADAL" clId="{EDE4E29C-3D5C-414D-99F0-F9AF4280DC64}" dt="2022-04-23T22:06:38.391" v="2175"/>
          <ac:grpSpMkLst>
            <pc:docMk/>
            <pc:sldMk cId="348379310" sldId="299"/>
            <ac:grpSpMk id="225" creationId="{62F4C8DC-63E5-4DEB-9FDF-6D9E9FB89B13}"/>
          </ac:grpSpMkLst>
        </pc:grpChg>
        <pc:grpChg chg="add del mod">
          <ac:chgData name="Elhadi" userId="25bd9855-c3c8-4fe0-90d6-09dac4ca243f" providerId="ADAL" clId="{EDE4E29C-3D5C-414D-99F0-F9AF4280DC64}" dt="2022-04-23T22:51:44.610" v="2399"/>
          <ac:grpSpMkLst>
            <pc:docMk/>
            <pc:sldMk cId="348379310" sldId="299"/>
            <ac:grpSpMk id="241" creationId="{B33C4F5D-3E09-4BB2-B30C-CCDB5CF513C5}"/>
          </ac:grpSpMkLst>
        </pc:grpChg>
        <pc:grpChg chg="add del mod">
          <ac:chgData name="Elhadi" userId="25bd9855-c3c8-4fe0-90d6-09dac4ca243f" providerId="ADAL" clId="{EDE4E29C-3D5C-414D-99F0-F9AF4280DC64}" dt="2022-04-23T22:51:44.610" v="2399"/>
          <ac:grpSpMkLst>
            <pc:docMk/>
            <pc:sldMk cId="348379310" sldId="299"/>
            <ac:grpSpMk id="253" creationId="{52DF5515-14DE-4D5A-A096-AE3AE984DA02}"/>
          </ac:grpSpMkLst>
        </pc:grpChg>
        <pc:grpChg chg="del">
          <ac:chgData name="Elhadi" userId="25bd9855-c3c8-4fe0-90d6-09dac4ca243f" providerId="ADAL" clId="{EDE4E29C-3D5C-414D-99F0-F9AF4280DC64}" dt="2022-04-23T22:06:21.292" v="2171" actId="21"/>
          <ac:grpSpMkLst>
            <pc:docMk/>
            <pc:sldMk cId="348379310" sldId="299"/>
            <ac:grpSpMk id="259" creationId="{98D15AED-865F-4FAE-80D6-7316589627F6}"/>
          </ac:grpSpMkLst>
        </pc:grpChg>
        <pc:grpChg chg="add del mod">
          <ac:chgData name="Elhadi" userId="25bd9855-c3c8-4fe0-90d6-09dac4ca243f" providerId="ADAL" clId="{EDE4E29C-3D5C-414D-99F0-F9AF4280DC64}" dt="2022-04-23T22:51:44.610" v="2399"/>
          <ac:grpSpMkLst>
            <pc:docMk/>
            <pc:sldMk cId="348379310" sldId="299"/>
            <ac:grpSpMk id="266" creationId="{3CB254A8-B866-45B6-9C1E-6CEA225164E3}"/>
          </ac:grpSpMkLst>
        </pc:grpChg>
        <pc:grpChg chg="add del mod">
          <ac:chgData name="Elhadi" userId="25bd9855-c3c8-4fe0-90d6-09dac4ca243f" providerId="ADAL" clId="{EDE4E29C-3D5C-414D-99F0-F9AF4280DC64}" dt="2022-04-23T22:51:44.610" v="2399"/>
          <ac:grpSpMkLst>
            <pc:docMk/>
            <pc:sldMk cId="348379310" sldId="299"/>
            <ac:grpSpMk id="280" creationId="{F0A521E3-351D-4223-84F4-65B4E3AE3F3A}"/>
          </ac:grpSpMkLst>
        </pc:grpChg>
        <pc:grpChg chg="add del mod">
          <ac:chgData name="Elhadi" userId="25bd9855-c3c8-4fe0-90d6-09dac4ca243f" providerId="ADAL" clId="{EDE4E29C-3D5C-414D-99F0-F9AF4280DC64}" dt="2022-04-23T22:51:44.610" v="2399"/>
          <ac:grpSpMkLst>
            <pc:docMk/>
            <pc:sldMk cId="348379310" sldId="299"/>
            <ac:grpSpMk id="289" creationId="{E1BA91AE-55FD-4E76-8CEF-A5FFDE2A4BEF}"/>
          </ac:grpSpMkLst>
        </pc:grpChg>
        <pc:grpChg chg="add mod">
          <ac:chgData name="Elhadi" userId="25bd9855-c3c8-4fe0-90d6-09dac4ca243f" providerId="ADAL" clId="{EDE4E29C-3D5C-414D-99F0-F9AF4280DC64}" dt="2022-04-23T22:59:05.920" v="2510" actId="1036"/>
          <ac:grpSpMkLst>
            <pc:docMk/>
            <pc:sldMk cId="348379310" sldId="299"/>
            <ac:grpSpMk id="303" creationId="{34510181-0BA8-45FC-ACB2-A12A5207E161}"/>
          </ac:grpSpMkLst>
        </pc:grpChg>
        <pc:grpChg chg="add mod">
          <ac:chgData name="Elhadi" userId="25bd9855-c3c8-4fe0-90d6-09dac4ca243f" providerId="ADAL" clId="{EDE4E29C-3D5C-414D-99F0-F9AF4280DC64}" dt="2022-04-23T22:59:05.920" v="2510" actId="1036"/>
          <ac:grpSpMkLst>
            <pc:docMk/>
            <pc:sldMk cId="348379310" sldId="299"/>
            <ac:grpSpMk id="315" creationId="{2A8418A5-4C59-48DA-BE70-781FE9126D52}"/>
          </ac:grpSpMkLst>
        </pc:grpChg>
        <pc:grpChg chg="add mod">
          <ac:chgData name="Elhadi" userId="25bd9855-c3c8-4fe0-90d6-09dac4ca243f" providerId="ADAL" clId="{EDE4E29C-3D5C-414D-99F0-F9AF4280DC64}" dt="2022-04-23T22:59:05.920" v="2510" actId="1036"/>
          <ac:grpSpMkLst>
            <pc:docMk/>
            <pc:sldMk cId="348379310" sldId="299"/>
            <ac:grpSpMk id="326" creationId="{81DA53C3-AB9B-4719-B10E-0785C9684D06}"/>
          </ac:grpSpMkLst>
        </pc:grpChg>
        <pc:grpChg chg="add del mod">
          <ac:chgData name="Elhadi" userId="25bd9855-c3c8-4fe0-90d6-09dac4ca243f" providerId="ADAL" clId="{EDE4E29C-3D5C-414D-99F0-F9AF4280DC64}" dt="2022-04-23T22:52:56.904" v="2433" actId="165"/>
          <ac:grpSpMkLst>
            <pc:docMk/>
            <pc:sldMk cId="348379310" sldId="299"/>
            <ac:grpSpMk id="340" creationId="{E2007108-6C65-4771-9B93-62E44348E50E}"/>
          </ac:grpSpMkLst>
        </pc:grpChg>
        <pc:grpChg chg="add del mod">
          <ac:chgData name="Elhadi" userId="25bd9855-c3c8-4fe0-90d6-09dac4ca243f" providerId="ADAL" clId="{EDE4E29C-3D5C-414D-99F0-F9AF4280DC64}" dt="2022-04-23T22:53:34.513" v="2438" actId="165"/>
          <ac:grpSpMkLst>
            <pc:docMk/>
            <pc:sldMk cId="348379310" sldId="299"/>
            <ac:grpSpMk id="349" creationId="{9165BC24-4001-4D35-9973-D78438ED0D32}"/>
          </ac:grpSpMkLst>
        </pc:grpChg>
        <pc:picChg chg="add del mod">
          <ac:chgData name="Elhadi" userId="25bd9855-c3c8-4fe0-90d6-09dac4ca243f" providerId="ADAL" clId="{EDE4E29C-3D5C-414D-99F0-F9AF4280DC64}" dt="2022-04-23T22:51:37.147" v="2397" actId="478"/>
          <ac:picMkLst>
            <pc:docMk/>
            <pc:sldMk cId="348379310" sldId="299"/>
            <ac:picMk id="6" creationId="{FB1186BD-923A-4EEE-9632-839A8D594C20}"/>
          </ac:picMkLst>
        </pc:picChg>
        <pc:cxnChg chg="mod">
          <ac:chgData name="Elhadi" userId="25bd9855-c3c8-4fe0-90d6-09dac4ca243f" providerId="ADAL" clId="{EDE4E29C-3D5C-414D-99F0-F9AF4280DC64}" dt="2022-04-23T22:06:21.292" v="2171" actId="21"/>
          <ac:cxnSpMkLst>
            <pc:docMk/>
            <pc:sldMk cId="348379310" sldId="299"/>
            <ac:cxnSpMk id="17" creationId="{C9B69E6F-04D7-4F9E-8F18-00E421B8BB4F}"/>
          </ac:cxnSpMkLst>
        </pc:cxnChg>
        <pc:cxnChg chg="mod">
          <ac:chgData name="Elhadi" userId="25bd9855-c3c8-4fe0-90d6-09dac4ca243f" providerId="ADAL" clId="{EDE4E29C-3D5C-414D-99F0-F9AF4280DC64}" dt="2022-04-23T22:06:21.292" v="2171" actId="21"/>
          <ac:cxnSpMkLst>
            <pc:docMk/>
            <pc:sldMk cId="348379310" sldId="299"/>
            <ac:cxnSpMk id="19" creationId="{735D9A61-E228-4084-B5FB-1A0876746CEE}"/>
          </ac:cxnSpMkLst>
        </pc:cxnChg>
        <pc:cxnChg chg="mod">
          <ac:chgData name="Elhadi" userId="25bd9855-c3c8-4fe0-90d6-09dac4ca243f" providerId="ADAL" clId="{EDE4E29C-3D5C-414D-99F0-F9AF4280DC64}" dt="2022-04-23T22:06:21.292" v="2171" actId="21"/>
          <ac:cxnSpMkLst>
            <pc:docMk/>
            <pc:sldMk cId="348379310" sldId="299"/>
            <ac:cxnSpMk id="44" creationId="{9ACE6DA2-7AA6-4408-B748-2C2F9DAEA572}"/>
          </ac:cxnSpMkLst>
        </pc:cxnChg>
        <pc:cxnChg chg="mod">
          <ac:chgData name="Elhadi" userId="25bd9855-c3c8-4fe0-90d6-09dac4ca243f" providerId="ADAL" clId="{EDE4E29C-3D5C-414D-99F0-F9AF4280DC64}" dt="2022-04-23T22:06:21.292" v="2171" actId="21"/>
          <ac:cxnSpMkLst>
            <pc:docMk/>
            <pc:sldMk cId="348379310" sldId="299"/>
            <ac:cxnSpMk id="70" creationId="{AACEFED0-71F4-43AA-A5EA-E543FC620FAE}"/>
          </ac:cxnSpMkLst>
        </pc:cxnChg>
        <pc:cxnChg chg="mod">
          <ac:chgData name="Elhadi" userId="25bd9855-c3c8-4fe0-90d6-09dac4ca243f" providerId="ADAL" clId="{EDE4E29C-3D5C-414D-99F0-F9AF4280DC64}" dt="2022-04-23T22:06:21.292" v="2171" actId="21"/>
          <ac:cxnSpMkLst>
            <pc:docMk/>
            <pc:sldMk cId="348379310" sldId="299"/>
            <ac:cxnSpMk id="75" creationId="{AF9296EE-9462-4DFB-8C6C-C0B48806EBD6}"/>
          </ac:cxnSpMkLst>
        </pc:cxnChg>
        <pc:cxnChg chg="mod">
          <ac:chgData name="Elhadi" userId="25bd9855-c3c8-4fe0-90d6-09dac4ca243f" providerId="ADAL" clId="{EDE4E29C-3D5C-414D-99F0-F9AF4280DC64}" dt="2022-04-23T22:06:30.973" v="2173" actId="21"/>
          <ac:cxnSpMkLst>
            <pc:docMk/>
            <pc:sldMk cId="348379310" sldId="299"/>
            <ac:cxnSpMk id="83" creationId="{B0BEE331-8261-46FA-B630-D94EEA0D7837}"/>
          </ac:cxnSpMkLst>
        </pc:cxnChg>
        <pc:cxnChg chg="mod">
          <ac:chgData name="Elhadi" userId="25bd9855-c3c8-4fe0-90d6-09dac4ca243f" providerId="ADAL" clId="{EDE4E29C-3D5C-414D-99F0-F9AF4280DC64}" dt="2022-04-23T22:06:21.292" v="2171" actId="21"/>
          <ac:cxnSpMkLst>
            <pc:docMk/>
            <pc:sldMk cId="348379310" sldId="299"/>
            <ac:cxnSpMk id="85" creationId="{7291A8FD-E15C-401C-A311-8C7A4F012F91}"/>
          </ac:cxnSpMkLst>
        </pc:cxnChg>
        <pc:cxnChg chg="mod">
          <ac:chgData name="Elhadi" userId="25bd9855-c3c8-4fe0-90d6-09dac4ca243f" providerId="ADAL" clId="{EDE4E29C-3D5C-414D-99F0-F9AF4280DC64}" dt="2022-04-23T22:06:30.973" v="2173" actId="21"/>
          <ac:cxnSpMkLst>
            <pc:docMk/>
            <pc:sldMk cId="348379310" sldId="299"/>
            <ac:cxnSpMk id="86" creationId="{821DD601-87DF-4CED-AFE1-2E00671A62DE}"/>
          </ac:cxnSpMkLst>
        </pc:cxnChg>
        <pc:cxnChg chg="mod">
          <ac:chgData name="Elhadi" userId="25bd9855-c3c8-4fe0-90d6-09dac4ca243f" providerId="ADAL" clId="{EDE4E29C-3D5C-414D-99F0-F9AF4280DC64}" dt="2022-04-23T22:06:30.973" v="2173" actId="21"/>
          <ac:cxnSpMkLst>
            <pc:docMk/>
            <pc:sldMk cId="348379310" sldId="299"/>
            <ac:cxnSpMk id="88" creationId="{016981FE-0AE6-4CD7-9E95-D4B4CAA7ED30}"/>
          </ac:cxnSpMkLst>
        </pc:cxnChg>
        <pc:cxnChg chg="mod">
          <ac:chgData name="Elhadi" userId="25bd9855-c3c8-4fe0-90d6-09dac4ca243f" providerId="ADAL" clId="{EDE4E29C-3D5C-414D-99F0-F9AF4280DC64}" dt="2022-04-23T22:06:30.973" v="2173" actId="21"/>
          <ac:cxnSpMkLst>
            <pc:docMk/>
            <pc:sldMk cId="348379310" sldId="299"/>
            <ac:cxnSpMk id="89" creationId="{AA3610B7-12AF-4719-8B9B-D520C6F68611}"/>
          </ac:cxnSpMkLst>
        </pc:cxnChg>
        <pc:cxnChg chg="mod">
          <ac:chgData name="Elhadi" userId="25bd9855-c3c8-4fe0-90d6-09dac4ca243f" providerId="ADAL" clId="{EDE4E29C-3D5C-414D-99F0-F9AF4280DC64}" dt="2022-04-23T22:06:30.973" v="2173" actId="21"/>
          <ac:cxnSpMkLst>
            <pc:docMk/>
            <pc:sldMk cId="348379310" sldId="299"/>
            <ac:cxnSpMk id="90" creationId="{773858A5-B194-4BA0-A8AC-6D2C4C17DD8E}"/>
          </ac:cxnSpMkLst>
        </pc:cxnChg>
        <pc:cxnChg chg="mod">
          <ac:chgData name="Elhadi" userId="25bd9855-c3c8-4fe0-90d6-09dac4ca243f" providerId="ADAL" clId="{EDE4E29C-3D5C-414D-99F0-F9AF4280DC64}" dt="2022-04-23T22:06:30.973" v="2173" actId="21"/>
          <ac:cxnSpMkLst>
            <pc:docMk/>
            <pc:sldMk cId="348379310" sldId="299"/>
            <ac:cxnSpMk id="91" creationId="{943A5627-A08D-4154-892A-A5D294050710}"/>
          </ac:cxnSpMkLst>
        </pc:cxnChg>
        <pc:cxnChg chg="mod">
          <ac:chgData name="Elhadi" userId="25bd9855-c3c8-4fe0-90d6-09dac4ca243f" providerId="ADAL" clId="{EDE4E29C-3D5C-414D-99F0-F9AF4280DC64}" dt="2022-04-23T22:06:30.973" v="2173" actId="21"/>
          <ac:cxnSpMkLst>
            <pc:docMk/>
            <pc:sldMk cId="348379310" sldId="299"/>
            <ac:cxnSpMk id="94" creationId="{7E0C96FD-3C64-40B0-8C98-7CC3F0AC80C9}"/>
          </ac:cxnSpMkLst>
        </pc:cxnChg>
        <pc:cxnChg chg="mod">
          <ac:chgData name="Elhadi" userId="25bd9855-c3c8-4fe0-90d6-09dac4ca243f" providerId="ADAL" clId="{EDE4E29C-3D5C-414D-99F0-F9AF4280DC64}" dt="2022-04-23T22:06:30.973" v="2173" actId="21"/>
          <ac:cxnSpMkLst>
            <pc:docMk/>
            <pc:sldMk cId="348379310" sldId="299"/>
            <ac:cxnSpMk id="98" creationId="{533DA47F-2F5A-41E3-B654-54F17C33848C}"/>
          </ac:cxnSpMkLst>
        </pc:cxnChg>
        <pc:cxnChg chg="mod">
          <ac:chgData name="Elhadi" userId="25bd9855-c3c8-4fe0-90d6-09dac4ca243f" providerId="ADAL" clId="{EDE4E29C-3D5C-414D-99F0-F9AF4280DC64}" dt="2022-04-23T22:06:21.292" v="2171" actId="21"/>
          <ac:cxnSpMkLst>
            <pc:docMk/>
            <pc:sldMk cId="348379310" sldId="299"/>
            <ac:cxnSpMk id="100" creationId="{B2C6EC01-2622-459F-AF81-3E781A576658}"/>
          </ac:cxnSpMkLst>
        </pc:cxnChg>
        <pc:cxnChg chg="mod">
          <ac:chgData name="Elhadi" userId="25bd9855-c3c8-4fe0-90d6-09dac4ca243f" providerId="ADAL" clId="{EDE4E29C-3D5C-414D-99F0-F9AF4280DC64}" dt="2022-04-23T22:06:21.292" v="2171" actId="21"/>
          <ac:cxnSpMkLst>
            <pc:docMk/>
            <pc:sldMk cId="348379310" sldId="299"/>
            <ac:cxnSpMk id="101" creationId="{7956E82E-4EC3-4F74-8A3B-6269B7FB695D}"/>
          </ac:cxnSpMkLst>
        </pc:cxnChg>
        <pc:cxnChg chg="mod">
          <ac:chgData name="Elhadi" userId="25bd9855-c3c8-4fe0-90d6-09dac4ca243f" providerId="ADAL" clId="{EDE4E29C-3D5C-414D-99F0-F9AF4280DC64}" dt="2022-04-23T22:06:21.292" v="2171" actId="21"/>
          <ac:cxnSpMkLst>
            <pc:docMk/>
            <pc:sldMk cId="348379310" sldId="299"/>
            <ac:cxnSpMk id="106" creationId="{D3B34884-780A-4F12-9185-2B495130223A}"/>
          </ac:cxnSpMkLst>
        </pc:cxnChg>
        <pc:cxnChg chg="mod">
          <ac:chgData name="Elhadi" userId="25bd9855-c3c8-4fe0-90d6-09dac4ca243f" providerId="ADAL" clId="{EDE4E29C-3D5C-414D-99F0-F9AF4280DC64}" dt="2022-04-23T22:06:30.973" v="2173" actId="21"/>
          <ac:cxnSpMkLst>
            <pc:docMk/>
            <pc:sldMk cId="348379310" sldId="299"/>
            <ac:cxnSpMk id="108" creationId="{8726B039-2D38-485B-B0DF-B78F67C8F078}"/>
          </ac:cxnSpMkLst>
        </pc:cxnChg>
        <pc:cxnChg chg="mod">
          <ac:chgData name="Elhadi" userId="25bd9855-c3c8-4fe0-90d6-09dac4ca243f" providerId="ADAL" clId="{EDE4E29C-3D5C-414D-99F0-F9AF4280DC64}" dt="2022-04-23T22:06:21.292" v="2171" actId="21"/>
          <ac:cxnSpMkLst>
            <pc:docMk/>
            <pc:sldMk cId="348379310" sldId="299"/>
            <ac:cxnSpMk id="122" creationId="{A45BD36C-8688-43FB-B400-08E1BE63923C}"/>
          </ac:cxnSpMkLst>
        </pc:cxnChg>
        <pc:cxnChg chg="mod">
          <ac:chgData name="Elhadi" userId="25bd9855-c3c8-4fe0-90d6-09dac4ca243f" providerId="ADAL" clId="{EDE4E29C-3D5C-414D-99F0-F9AF4280DC64}" dt="2022-04-23T22:06:30.973" v="2173" actId="21"/>
          <ac:cxnSpMkLst>
            <pc:docMk/>
            <pc:sldMk cId="348379310" sldId="299"/>
            <ac:cxnSpMk id="125" creationId="{E192284A-A727-430B-B22A-3C961B8A8520}"/>
          </ac:cxnSpMkLst>
        </pc:cxnChg>
        <pc:cxnChg chg="mod">
          <ac:chgData name="Elhadi" userId="25bd9855-c3c8-4fe0-90d6-09dac4ca243f" providerId="ADAL" clId="{EDE4E29C-3D5C-414D-99F0-F9AF4280DC64}" dt="2022-04-23T22:06:30.973" v="2173" actId="21"/>
          <ac:cxnSpMkLst>
            <pc:docMk/>
            <pc:sldMk cId="348379310" sldId="299"/>
            <ac:cxnSpMk id="126" creationId="{C7D60392-6136-4230-B950-91898E5F0C0B}"/>
          </ac:cxnSpMkLst>
        </pc:cxnChg>
        <pc:cxnChg chg="mod">
          <ac:chgData name="Elhadi" userId="25bd9855-c3c8-4fe0-90d6-09dac4ca243f" providerId="ADAL" clId="{EDE4E29C-3D5C-414D-99F0-F9AF4280DC64}" dt="2022-04-23T22:06:30.973" v="2173" actId="21"/>
          <ac:cxnSpMkLst>
            <pc:docMk/>
            <pc:sldMk cId="348379310" sldId="299"/>
            <ac:cxnSpMk id="133" creationId="{68489A7D-966D-4241-8469-68D9F3705987}"/>
          </ac:cxnSpMkLst>
        </pc:cxnChg>
        <pc:cxnChg chg="mod">
          <ac:chgData name="Elhadi" userId="25bd9855-c3c8-4fe0-90d6-09dac4ca243f" providerId="ADAL" clId="{EDE4E29C-3D5C-414D-99F0-F9AF4280DC64}" dt="2022-04-23T22:06:21.292" v="2171" actId="21"/>
          <ac:cxnSpMkLst>
            <pc:docMk/>
            <pc:sldMk cId="348379310" sldId="299"/>
            <ac:cxnSpMk id="139" creationId="{4ED95773-3BC7-4736-9035-2B3DA56512E4}"/>
          </ac:cxnSpMkLst>
        </pc:cxnChg>
        <pc:cxnChg chg="mod">
          <ac:chgData name="Elhadi" userId="25bd9855-c3c8-4fe0-90d6-09dac4ca243f" providerId="ADAL" clId="{EDE4E29C-3D5C-414D-99F0-F9AF4280DC64}" dt="2022-04-23T22:06:23.233" v="2172"/>
          <ac:cxnSpMkLst>
            <pc:docMk/>
            <pc:sldMk cId="348379310" sldId="299"/>
            <ac:cxnSpMk id="140" creationId="{2E9C85FC-9CB8-440B-8360-1B2E0D155570}"/>
          </ac:cxnSpMkLst>
        </pc:cxnChg>
        <pc:cxnChg chg="mod">
          <ac:chgData name="Elhadi" userId="25bd9855-c3c8-4fe0-90d6-09dac4ca243f" providerId="ADAL" clId="{EDE4E29C-3D5C-414D-99F0-F9AF4280DC64}" dt="2022-04-23T22:06:21.292" v="2171" actId="21"/>
          <ac:cxnSpMkLst>
            <pc:docMk/>
            <pc:sldMk cId="348379310" sldId="299"/>
            <ac:cxnSpMk id="143" creationId="{6B7480DF-0B59-45AA-A279-F4CC757B0D01}"/>
          </ac:cxnSpMkLst>
        </pc:cxnChg>
        <pc:cxnChg chg="add del mod">
          <ac:chgData name="Elhadi" userId="25bd9855-c3c8-4fe0-90d6-09dac4ca243f" providerId="ADAL" clId="{EDE4E29C-3D5C-414D-99F0-F9AF4280DC64}" dt="2022-04-23T22:06:30.973" v="2173" actId="21"/>
          <ac:cxnSpMkLst>
            <pc:docMk/>
            <pc:sldMk cId="348379310" sldId="299"/>
            <ac:cxnSpMk id="144" creationId="{7B35798A-7D3E-4E51-9DAF-5634C5E67312}"/>
          </ac:cxnSpMkLst>
        </pc:cxnChg>
        <pc:cxnChg chg="add del mod">
          <ac:chgData name="Elhadi" userId="25bd9855-c3c8-4fe0-90d6-09dac4ca243f" providerId="ADAL" clId="{EDE4E29C-3D5C-414D-99F0-F9AF4280DC64}" dt="2022-04-23T22:06:30.973" v="2173" actId="21"/>
          <ac:cxnSpMkLst>
            <pc:docMk/>
            <pc:sldMk cId="348379310" sldId="299"/>
            <ac:cxnSpMk id="145" creationId="{101C7E0A-7499-485A-A3D8-70F22EDEE9B1}"/>
          </ac:cxnSpMkLst>
        </pc:cxnChg>
        <pc:cxnChg chg="add del mod">
          <ac:chgData name="Elhadi" userId="25bd9855-c3c8-4fe0-90d6-09dac4ca243f" providerId="ADAL" clId="{EDE4E29C-3D5C-414D-99F0-F9AF4280DC64}" dt="2022-04-23T22:06:30.973" v="2173" actId="21"/>
          <ac:cxnSpMkLst>
            <pc:docMk/>
            <pc:sldMk cId="348379310" sldId="299"/>
            <ac:cxnSpMk id="146" creationId="{75A13C56-7F60-4237-941C-D6C5226B4E9E}"/>
          </ac:cxnSpMkLst>
        </pc:cxnChg>
        <pc:cxnChg chg="add del mod">
          <ac:chgData name="Elhadi" userId="25bd9855-c3c8-4fe0-90d6-09dac4ca243f" providerId="ADAL" clId="{EDE4E29C-3D5C-414D-99F0-F9AF4280DC64}" dt="2022-04-23T22:06:30.973" v="2173" actId="21"/>
          <ac:cxnSpMkLst>
            <pc:docMk/>
            <pc:sldMk cId="348379310" sldId="299"/>
            <ac:cxnSpMk id="148" creationId="{A7F7000B-A7CA-422F-93A1-3A4A0580A33A}"/>
          </ac:cxnSpMkLst>
        </pc:cxnChg>
        <pc:cxnChg chg="mod">
          <ac:chgData name="Elhadi" userId="25bd9855-c3c8-4fe0-90d6-09dac4ca243f" providerId="ADAL" clId="{EDE4E29C-3D5C-414D-99F0-F9AF4280DC64}" dt="2022-04-23T22:06:30.973" v="2173" actId="21"/>
          <ac:cxnSpMkLst>
            <pc:docMk/>
            <pc:sldMk cId="348379310" sldId="299"/>
            <ac:cxnSpMk id="155" creationId="{4204ED23-C685-4C6F-8C4F-256D1D7D87CD}"/>
          </ac:cxnSpMkLst>
        </pc:cxnChg>
        <pc:cxnChg chg="mod">
          <ac:chgData name="Elhadi" userId="25bd9855-c3c8-4fe0-90d6-09dac4ca243f" providerId="ADAL" clId="{EDE4E29C-3D5C-414D-99F0-F9AF4280DC64}" dt="2022-04-23T22:06:30.973" v="2173" actId="21"/>
          <ac:cxnSpMkLst>
            <pc:docMk/>
            <pc:sldMk cId="348379310" sldId="299"/>
            <ac:cxnSpMk id="156" creationId="{DCE70C73-4AE2-4342-AFF4-CD3F4E1157A2}"/>
          </ac:cxnSpMkLst>
        </pc:cxnChg>
        <pc:cxnChg chg="mod">
          <ac:chgData name="Elhadi" userId="25bd9855-c3c8-4fe0-90d6-09dac4ca243f" providerId="ADAL" clId="{EDE4E29C-3D5C-414D-99F0-F9AF4280DC64}" dt="2022-04-23T22:06:30.973" v="2173" actId="21"/>
          <ac:cxnSpMkLst>
            <pc:docMk/>
            <pc:sldMk cId="348379310" sldId="299"/>
            <ac:cxnSpMk id="157" creationId="{5C75A897-B808-4C2E-9730-08337958F297}"/>
          </ac:cxnSpMkLst>
        </pc:cxnChg>
        <pc:cxnChg chg="add del mod">
          <ac:chgData name="Elhadi" userId="25bd9855-c3c8-4fe0-90d6-09dac4ca243f" providerId="ADAL" clId="{EDE4E29C-3D5C-414D-99F0-F9AF4280DC64}" dt="2022-04-23T22:06:30.973" v="2173" actId="21"/>
          <ac:cxnSpMkLst>
            <pc:docMk/>
            <pc:sldMk cId="348379310" sldId="299"/>
            <ac:cxnSpMk id="158" creationId="{67E0E2B1-7D63-411B-A3BE-14F76766AD21}"/>
          </ac:cxnSpMkLst>
        </pc:cxnChg>
        <pc:cxnChg chg="mod">
          <ac:chgData name="Elhadi" userId="25bd9855-c3c8-4fe0-90d6-09dac4ca243f" providerId="ADAL" clId="{EDE4E29C-3D5C-414D-99F0-F9AF4280DC64}" dt="2022-04-23T22:06:32.560" v="2174"/>
          <ac:cxnSpMkLst>
            <pc:docMk/>
            <pc:sldMk cId="348379310" sldId="299"/>
            <ac:cxnSpMk id="165" creationId="{AA71ED39-5BA6-4BFF-BF89-7616586F5F33}"/>
          </ac:cxnSpMkLst>
        </pc:cxnChg>
        <pc:cxnChg chg="mod">
          <ac:chgData name="Elhadi" userId="25bd9855-c3c8-4fe0-90d6-09dac4ca243f" providerId="ADAL" clId="{EDE4E29C-3D5C-414D-99F0-F9AF4280DC64}" dt="2022-04-23T22:06:32.560" v="2174"/>
          <ac:cxnSpMkLst>
            <pc:docMk/>
            <pc:sldMk cId="348379310" sldId="299"/>
            <ac:cxnSpMk id="166" creationId="{8520F023-507D-4708-8F79-8100F316C831}"/>
          </ac:cxnSpMkLst>
        </pc:cxnChg>
        <pc:cxnChg chg="mod">
          <ac:chgData name="Elhadi" userId="25bd9855-c3c8-4fe0-90d6-09dac4ca243f" providerId="ADAL" clId="{EDE4E29C-3D5C-414D-99F0-F9AF4280DC64}" dt="2022-04-23T22:06:32.560" v="2174"/>
          <ac:cxnSpMkLst>
            <pc:docMk/>
            <pc:sldMk cId="348379310" sldId="299"/>
            <ac:cxnSpMk id="168" creationId="{E51F3AF6-B197-40E5-9E23-2B61186E05A6}"/>
          </ac:cxnSpMkLst>
        </pc:cxnChg>
        <pc:cxnChg chg="mod">
          <ac:chgData name="Elhadi" userId="25bd9855-c3c8-4fe0-90d6-09dac4ca243f" providerId="ADAL" clId="{EDE4E29C-3D5C-414D-99F0-F9AF4280DC64}" dt="2022-04-23T22:06:32.560" v="2174"/>
          <ac:cxnSpMkLst>
            <pc:docMk/>
            <pc:sldMk cId="348379310" sldId="299"/>
            <ac:cxnSpMk id="169" creationId="{98ECEC89-CE1C-473B-8B3B-9FDBCEE94A1F}"/>
          </ac:cxnSpMkLst>
        </pc:cxnChg>
        <pc:cxnChg chg="mod">
          <ac:chgData name="Elhadi" userId="25bd9855-c3c8-4fe0-90d6-09dac4ca243f" providerId="ADAL" clId="{EDE4E29C-3D5C-414D-99F0-F9AF4280DC64}" dt="2022-04-23T22:06:32.560" v="2174"/>
          <ac:cxnSpMkLst>
            <pc:docMk/>
            <pc:sldMk cId="348379310" sldId="299"/>
            <ac:cxnSpMk id="170" creationId="{B997FDF0-6F04-4848-8113-EE6F51D00A68}"/>
          </ac:cxnSpMkLst>
        </pc:cxnChg>
        <pc:cxnChg chg="mod">
          <ac:chgData name="Elhadi" userId="25bd9855-c3c8-4fe0-90d6-09dac4ca243f" providerId="ADAL" clId="{EDE4E29C-3D5C-414D-99F0-F9AF4280DC64}" dt="2022-04-23T22:06:32.560" v="2174"/>
          <ac:cxnSpMkLst>
            <pc:docMk/>
            <pc:sldMk cId="348379310" sldId="299"/>
            <ac:cxnSpMk id="172" creationId="{00093A0E-4C83-4DFA-B889-AF041BF66E2E}"/>
          </ac:cxnSpMkLst>
        </pc:cxnChg>
        <pc:cxnChg chg="mod">
          <ac:chgData name="Elhadi" userId="25bd9855-c3c8-4fe0-90d6-09dac4ca243f" providerId="ADAL" clId="{EDE4E29C-3D5C-414D-99F0-F9AF4280DC64}" dt="2022-04-23T22:06:32.560" v="2174"/>
          <ac:cxnSpMkLst>
            <pc:docMk/>
            <pc:sldMk cId="348379310" sldId="299"/>
            <ac:cxnSpMk id="176" creationId="{9975070F-6EBA-418E-99F3-A0D4E71592E7}"/>
          </ac:cxnSpMkLst>
        </pc:cxnChg>
        <pc:cxnChg chg="del mod">
          <ac:chgData name="Elhadi" userId="25bd9855-c3c8-4fe0-90d6-09dac4ca243f" providerId="ADAL" clId="{EDE4E29C-3D5C-414D-99F0-F9AF4280DC64}" dt="2022-04-23T22:06:21.292" v="2171" actId="21"/>
          <ac:cxnSpMkLst>
            <pc:docMk/>
            <pc:sldMk cId="348379310" sldId="299"/>
            <ac:cxnSpMk id="177" creationId="{51DD3493-63C5-4743-96B6-72A508730491}"/>
          </ac:cxnSpMkLst>
        </pc:cxnChg>
        <pc:cxnChg chg="del mod">
          <ac:chgData name="Elhadi" userId="25bd9855-c3c8-4fe0-90d6-09dac4ca243f" providerId="ADAL" clId="{EDE4E29C-3D5C-414D-99F0-F9AF4280DC64}" dt="2022-04-23T22:06:21.292" v="2171" actId="21"/>
          <ac:cxnSpMkLst>
            <pc:docMk/>
            <pc:sldMk cId="348379310" sldId="299"/>
            <ac:cxnSpMk id="180" creationId="{0F1071F6-0038-4729-AC77-599D649DA318}"/>
          </ac:cxnSpMkLst>
        </pc:cxnChg>
        <pc:cxnChg chg="mod">
          <ac:chgData name="Elhadi" userId="25bd9855-c3c8-4fe0-90d6-09dac4ca243f" providerId="ADAL" clId="{EDE4E29C-3D5C-414D-99F0-F9AF4280DC64}" dt="2022-04-23T22:06:32.560" v="2174"/>
          <ac:cxnSpMkLst>
            <pc:docMk/>
            <pc:sldMk cId="348379310" sldId="299"/>
            <ac:cxnSpMk id="182" creationId="{95FB971C-49DE-44AD-9983-46C4E9CE9808}"/>
          </ac:cxnSpMkLst>
        </pc:cxnChg>
        <pc:cxnChg chg="del mod">
          <ac:chgData name="Elhadi" userId="25bd9855-c3c8-4fe0-90d6-09dac4ca243f" providerId="ADAL" clId="{EDE4E29C-3D5C-414D-99F0-F9AF4280DC64}" dt="2022-04-23T22:06:21.292" v="2171" actId="21"/>
          <ac:cxnSpMkLst>
            <pc:docMk/>
            <pc:sldMk cId="348379310" sldId="299"/>
            <ac:cxnSpMk id="183" creationId="{9E60AD86-AA8F-43CB-A000-AF6ADBCF5919}"/>
          </ac:cxnSpMkLst>
        </pc:cxnChg>
        <pc:cxnChg chg="mod">
          <ac:chgData name="Elhadi" userId="25bd9855-c3c8-4fe0-90d6-09dac4ca243f" providerId="ADAL" clId="{EDE4E29C-3D5C-414D-99F0-F9AF4280DC64}" dt="2022-04-23T22:06:32.560" v="2174"/>
          <ac:cxnSpMkLst>
            <pc:docMk/>
            <pc:sldMk cId="348379310" sldId="299"/>
            <ac:cxnSpMk id="184" creationId="{37FA7212-E95B-4599-9379-BC40F5718CE5}"/>
          </ac:cxnSpMkLst>
        </pc:cxnChg>
        <pc:cxnChg chg="mod">
          <ac:chgData name="Elhadi" userId="25bd9855-c3c8-4fe0-90d6-09dac4ca243f" providerId="ADAL" clId="{EDE4E29C-3D5C-414D-99F0-F9AF4280DC64}" dt="2022-04-23T22:06:32.560" v="2174"/>
          <ac:cxnSpMkLst>
            <pc:docMk/>
            <pc:sldMk cId="348379310" sldId="299"/>
            <ac:cxnSpMk id="206" creationId="{98DB6318-C2AE-46D4-B28A-D7B68E83795D}"/>
          </ac:cxnSpMkLst>
        </pc:cxnChg>
        <pc:cxnChg chg="mod">
          <ac:chgData name="Elhadi" userId="25bd9855-c3c8-4fe0-90d6-09dac4ca243f" providerId="ADAL" clId="{EDE4E29C-3D5C-414D-99F0-F9AF4280DC64}" dt="2022-04-23T22:06:32.560" v="2174"/>
          <ac:cxnSpMkLst>
            <pc:docMk/>
            <pc:sldMk cId="348379310" sldId="299"/>
            <ac:cxnSpMk id="207" creationId="{53940F8E-6CF8-47BD-A429-138A7755F5DA}"/>
          </ac:cxnSpMkLst>
        </pc:cxnChg>
        <pc:cxnChg chg="del mod">
          <ac:chgData name="Elhadi" userId="25bd9855-c3c8-4fe0-90d6-09dac4ca243f" providerId="ADAL" clId="{EDE4E29C-3D5C-414D-99F0-F9AF4280DC64}" dt="2022-04-23T22:06:21.292" v="2171" actId="21"/>
          <ac:cxnSpMkLst>
            <pc:docMk/>
            <pc:sldMk cId="348379310" sldId="299"/>
            <ac:cxnSpMk id="211" creationId="{E14DDFAE-217E-4C6C-8CA6-A6C39B8B204E}"/>
          </ac:cxnSpMkLst>
        </pc:cxnChg>
        <pc:cxnChg chg="mod">
          <ac:chgData name="Elhadi" userId="25bd9855-c3c8-4fe0-90d6-09dac4ca243f" providerId="ADAL" clId="{EDE4E29C-3D5C-414D-99F0-F9AF4280DC64}" dt="2022-04-23T22:06:32.560" v="2174"/>
          <ac:cxnSpMkLst>
            <pc:docMk/>
            <pc:sldMk cId="348379310" sldId="299"/>
            <ac:cxnSpMk id="213" creationId="{E627AE92-014F-42F0-AA59-A48FFBFCB490}"/>
          </ac:cxnSpMkLst>
        </pc:cxnChg>
        <pc:cxnChg chg="mod">
          <ac:chgData name="Elhadi" userId="25bd9855-c3c8-4fe0-90d6-09dac4ca243f" providerId="ADAL" clId="{EDE4E29C-3D5C-414D-99F0-F9AF4280DC64}" dt="2022-04-23T22:06:21.292" v="2171" actId="21"/>
          <ac:cxnSpMkLst>
            <pc:docMk/>
            <pc:sldMk cId="348379310" sldId="299"/>
            <ac:cxnSpMk id="215" creationId="{1225ED4F-65AE-49F2-B8D1-52D9017BECFB}"/>
          </ac:cxnSpMkLst>
        </pc:cxnChg>
        <pc:cxnChg chg="mod">
          <ac:chgData name="Elhadi" userId="25bd9855-c3c8-4fe0-90d6-09dac4ca243f" providerId="ADAL" clId="{EDE4E29C-3D5C-414D-99F0-F9AF4280DC64}" dt="2022-04-23T22:06:32.560" v="2174"/>
          <ac:cxnSpMkLst>
            <pc:docMk/>
            <pc:sldMk cId="348379310" sldId="299"/>
            <ac:cxnSpMk id="217" creationId="{982C5FAF-7E3B-461D-AABB-7BABCB60FD50}"/>
          </ac:cxnSpMkLst>
        </pc:cxnChg>
        <pc:cxnChg chg="add del mod">
          <ac:chgData name="Elhadi" userId="25bd9855-c3c8-4fe0-90d6-09dac4ca243f" providerId="ADAL" clId="{EDE4E29C-3D5C-414D-99F0-F9AF4280DC64}" dt="2022-04-23T22:06:38.391" v="2175"/>
          <ac:cxnSpMkLst>
            <pc:docMk/>
            <pc:sldMk cId="348379310" sldId="299"/>
            <ac:cxnSpMk id="220" creationId="{2EE810E6-181F-4F80-9C12-9F2332235F29}"/>
          </ac:cxnSpMkLst>
        </pc:cxnChg>
        <pc:cxnChg chg="add del mod">
          <ac:chgData name="Elhadi" userId="25bd9855-c3c8-4fe0-90d6-09dac4ca243f" providerId="ADAL" clId="{EDE4E29C-3D5C-414D-99F0-F9AF4280DC64}" dt="2022-04-23T22:06:38.391" v="2175"/>
          <ac:cxnSpMkLst>
            <pc:docMk/>
            <pc:sldMk cId="348379310" sldId="299"/>
            <ac:cxnSpMk id="221" creationId="{17CE8FD3-DD36-4FC0-A436-3071AC027E6A}"/>
          </ac:cxnSpMkLst>
        </pc:cxnChg>
        <pc:cxnChg chg="add del mod">
          <ac:chgData name="Elhadi" userId="25bd9855-c3c8-4fe0-90d6-09dac4ca243f" providerId="ADAL" clId="{EDE4E29C-3D5C-414D-99F0-F9AF4280DC64}" dt="2022-04-23T22:06:38.391" v="2175"/>
          <ac:cxnSpMkLst>
            <pc:docMk/>
            <pc:sldMk cId="348379310" sldId="299"/>
            <ac:cxnSpMk id="222" creationId="{0F8408D0-5C02-4831-A99B-5073B5CD7D5A}"/>
          </ac:cxnSpMkLst>
        </pc:cxnChg>
        <pc:cxnChg chg="add del mod">
          <ac:chgData name="Elhadi" userId="25bd9855-c3c8-4fe0-90d6-09dac4ca243f" providerId="ADAL" clId="{EDE4E29C-3D5C-414D-99F0-F9AF4280DC64}" dt="2022-04-23T22:06:38.391" v="2175"/>
          <ac:cxnSpMkLst>
            <pc:docMk/>
            <pc:sldMk cId="348379310" sldId="299"/>
            <ac:cxnSpMk id="224" creationId="{914D7418-FC75-42BA-8FFF-2320B18836AE}"/>
          </ac:cxnSpMkLst>
        </pc:cxnChg>
        <pc:cxnChg chg="mod">
          <ac:chgData name="Elhadi" userId="25bd9855-c3c8-4fe0-90d6-09dac4ca243f" providerId="ADAL" clId="{EDE4E29C-3D5C-414D-99F0-F9AF4280DC64}" dt="2022-04-23T22:06:32.560" v="2174"/>
          <ac:cxnSpMkLst>
            <pc:docMk/>
            <pc:sldMk cId="348379310" sldId="299"/>
            <ac:cxnSpMk id="231" creationId="{264C8E72-5213-4962-929B-B813C6A52392}"/>
          </ac:cxnSpMkLst>
        </pc:cxnChg>
        <pc:cxnChg chg="mod">
          <ac:chgData name="Elhadi" userId="25bd9855-c3c8-4fe0-90d6-09dac4ca243f" providerId="ADAL" clId="{EDE4E29C-3D5C-414D-99F0-F9AF4280DC64}" dt="2022-04-23T22:06:32.560" v="2174"/>
          <ac:cxnSpMkLst>
            <pc:docMk/>
            <pc:sldMk cId="348379310" sldId="299"/>
            <ac:cxnSpMk id="232" creationId="{7DA52D2D-D2C2-4507-AA6D-065138F17CAC}"/>
          </ac:cxnSpMkLst>
        </pc:cxnChg>
        <pc:cxnChg chg="mod">
          <ac:chgData name="Elhadi" userId="25bd9855-c3c8-4fe0-90d6-09dac4ca243f" providerId="ADAL" clId="{EDE4E29C-3D5C-414D-99F0-F9AF4280DC64}" dt="2022-04-23T22:06:21.292" v="2171" actId="21"/>
          <ac:cxnSpMkLst>
            <pc:docMk/>
            <pc:sldMk cId="348379310" sldId="299"/>
            <ac:cxnSpMk id="233" creationId="{31D62F7D-B964-4E2B-80CC-C554062A5987}"/>
          </ac:cxnSpMkLst>
        </pc:cxnChg>
        <pc:cxnChg chg="mod">
          <ac:chgData name="Elhadi" userId="25bd9855-c3c8-4fe0-90d6-09dac4ca243f" providerId="ADAL" clId="{EDE4E29C-3D5C-414D-99F0-F9AF4280DC64}" dt="2022-04-23T22:06:32.560" v="2174"/>
          <ac:cxnSpMkLst>
            <pc:docMk/>
            <pc:sldMk cId="348379310" sldId="299"/>
            <ac:cxnSpMk id="234" creationId="{45B5CA68-FC80-4426-886F-D538F4C16407}"/>
          </ac:cxnSpMkLst>
        </pc:cxnChg>
        <pc:cxnChg chg="add del mod">
          <ac:chgData name="Elhadi" userId="25bd9855-c3c8-4fe0-90d6-09dac4ca243f" providerId="ADAL" clId="{EDE4E29C-3D5C-414D-99F0-F9AF4280DC64}" dt="2022-04-23T22:06:38.391" v="2175"/>
          <ac:cxnSpMkLst>
            <pc:docMk/>
            <pc:sldMk cId="348379310" sldId="299"/>
            <ac:cxnSpMk id="235" creationId="{C8B88F7E-2441-460D-975C-72F3CFAA7A60}"/>
          </ac:cxnSpMkLst>
        </pc:cxnChg>
        <pc:cxnChg chg="mod">
          <ac:chgData name="Elhadi" userId="25bd9855-c3c8-4fe0-90d6-09dac4ca243f" providerId="ADAL" clId="{EDE4E29C-3D5C-414D-99F0-F9AF4280DC64}" dt="2022-04-23T22:06:21.292" v="2171" actId="21"/>
          <ac:cxnSpMkLst>
            <pc:docMk/>
            <pc:sldMk cId="348379310" sldId="299"/>
            <ac:cxnSpMk id="236" creationId="{ACDEA9CE-58F5-4DBC-9CD1-A1C2CCE0FA71}"/>
          </ac:cxnSpMkLst>
        </pc:cxnChg>
        <pc:cxnChg chg="mod">
          <ac:chgData name="Elhadi" userId="25bd9855-c3c8-4fe0-90d6-09dac4ca243f" providerId="ADAL" clId="{EDE4E29C-3D5C-414D-99F0-F9AF4280DC64}" dt="2022-04-23T22:51:38.497" v="2398"/>
          <ac:cxnSpMkLst>
            <pc:docMk/>
            <pc:sldMk cId="348379310" sldId="299"/>
            <ac:cxnSpMk id="243" creationId="{824D8310-A5AA-4FD9-8576-991223731DF9}"/>
          </ac:cxnSpMkLst>
        </pc:cxnChg>
        <pc:cxnChg chg="mod">
          <ac:chgData name="Elhadi" userId="25bd9855-c3c8-4fe0-90d6-09dac4ca243f" providerId="ADAL" clId="{EDE4E29C-3D5C-414D-99F0-F9AF4280DC64}" dt="2022-04-23T22:51:38.497" v="2398"/>
          <ac:cxnSpMkLst>
            <pc:docMk/>
            <pc:sldMk cId="348379310" sldId="299"/>
            <ac:cxnSpMk id="244" creationId="{20CC19B5-2BA8-4F26-8C31-80172671106D}"/>
          </ac:cxnSpMkLst>
        </pc:cxnChg>
        <pc:cxnChg chg="mod">
          <ac:chgData name="Elhadi" userId="25bd9855-c3c8-4fe0-90d6-09dac4ca243f" providerId="ADAL" clId="{EDE4E29C-3D5C-414D-99F0-F9AF4280DC64}" dt="2022-04-23T22:51:38.497" v="2398"/>
          <ac:cxnSpMkLst>
            <pc:docMk/>
            <pc:sldMk cId="348379310" sldId="299"/>
            <ac:cxnSpMk id="249" creationId="{CFD4C2F0-E814-4DFA-AF5F-C44A6110F469}"/>
          </ac:cxnSpMkLst>
        </pc:cxnChg>
        <pc:cxnChg chg="add del mod">
          <ac:chgData name="Elhadi" userId="25bd9855-c3c8-4fe0-90d6-09dac4ca243f" providerId="ADAL" clId="{EDE4E29C-3D5C-414D-99F0-F9AF4280DC64}" dt="2022-04-23T22:51:44.610" v="2399"/>
          <ac:cxnSpMkLst>
            <pc:docMk/>
            <pc:sldMk cId="348379310" sldId="299"/>
            <ac:cxnSpMk id="251" creationId="{449E520C-9D16-4B63-9EE7-E4536681CC2D}"/>
          </ac:cxnSpMkLst>
        </pc:cxnChg>
        <pc:cxnChg chg="add del mod">
          <ac:chgData name="Elhadi" userId="25bd9855-c3c8-4fe0-90d6-09dac4ca243f" providerId="ADAL" clId="{EDE4E29C-3D5C-414D-99F0-F9AF4280DC64}" dt="2022-04-23T22:51:44.610" v="2399"/>
          <ac:cxnSpMkLst>
            <pc:docMk/>
            <pc:sldMk cId="348379310" sldId="299"/>
            <ac:cxnSpMk id="252" creationId="{D5D9F00C-6B55-472E-A70B-F018B2962569}"/>
          </ac:cxnSpMkLst>
        </pc:cxnChg>
        <pc:cxnChg chg="del mod">
          <ac:chgData name="Elhadi" userId="25bd9855-c3c8-4fe0-90d6-09dac4ca243f" providerId="ADAL" clId="{EDE4E29C-3D5C-414D-99F0-F9AF4280DC64}" dt="2022-04-23T22:06:21.292" v="2171" actId="21"/>
          <ac:cxnSpMkLst>
            <pc:docMk/>
            <pc:sldMk cId="348379310" sldId="299"/>
            <ac:cxnSpMk id="260" creationId="{25B994EF-8EDB-4898-91BB-95A5D7ECF84E}"/>
          </ac:cxnSpMkLst>
        </pc:cxnChg>
        <pc:cxnChg chg="add del mod">
          <ac:chgData name="Elhadi" userId="25bd9855-c3c8-4fe0-90d6-09dac4ca243f" providerId="ADAL" clId="{EDE4E29C-3D5C-414D-99F0-F9AF4280DC64}" dt="2022-04-23T22:51:44.610" v="2399"/>
          <ac:cxnSpMkLst>
            <pc:docMk/>
            <pc:sldMk cId="348379310" sldId="299"/>
            <ac:cxnSpMk id="262" creationId="{C7950B88-C062-4AAA-9A76-DEBD3FA983B1}"/>
          </ac:cxnSpMkLst>
        </pc:cxnChg>
        <pc:cxnChg chg="add del mod">
          <ac:chgData name="Elhadi" userId="25bd9855-c3c8-4fe0-90d6-09dac4ca243f" providerId="ADAL" clId="{EDE4E29C-3D5C-414D-99F0-F9AF4280DC64}" dt="2022-04-23T22:51:44.610" v="2399"/>
          <ac:cxnSpMkLst>
            <pc:docMk/>
            <pc:sldMk cId="348379310" sldId="299"/>
            <ac:cxnSpMk id="263" creationId="{43BA5E9F-06FF-4C04-AB19-0B224267C217}"/>
          </ac:cxnSpMkLst>
        </pc:cxnChg>
        <pc:cxnChg chg="add del mod">
          <ac:chgData name="Elhadi" userId="25bd9855-c3c8-4fe0-90d6-09dac4ca243f" providerId="ADAL" clId="{EDE4E29C-3D5C-414D-99F0-F9AF4280DC64}" dt="2022-04-23T22:51:44.610" v="2399"/>
          <ac:cxnSpMkLst>
            <pc:docMk/>
            <pc:sldMk cId="348379310" sldId="299"/>
            <ac:cxnSpMk id="264" creationId="{0C0117EE-5040-41C8-94DD-99A075B9642D}"/>
          </ac:cxnSpMkLst>
        </pc:cxnChg>
        <pc:cxnChg chg="add del mod">
          <ac:chgData name="Elhadi" userId="25bd9855-c3c8-4fe0-90d6-09dac4ca243f" providerId="ADAL" clId="{EDE4E29C-3D5C-414D-99F0-F9AF4280DC64}" dt="2022-04-23T22:51:44.610" v="2399"/>
          <ac:cxnSpMkLst>
            <pc:docMk/>
            <pc:sldMk cId="348379310" sldId="299"/>
            <ac:cxnSpMk id="265" creationId="{9131D990-8E13-4EA9-98D7-C96C4EE6C1B0}"/>
          </ac:cxnSpMkLst>
        </pc:cxnChg>
        <pc:cxnChg chg="add del mod">
          <ac:chgData name="Elhadi" userId="25bd9855-c3c8-4fe0-90d6-09dac4ca243f" providerId="ADAL" clId="{EDE4E29C-3D5C-414D-99F0-F9AF4280DC64}" dt="2022-04-23T22:51:44.610" v="2399"/>
          <ac:cxnSpMkLst>
            <pc:docMk/>
            <pc:sldMk cId="348379310" sldId="299"/>
            <ac:cxnSpMk id="274" creationId="{8578FE05-CE73-4ACC-AD9F-44DF6FA6ABFC}"/>
          </ac:cxnSpMkLst>
        </pc:cxnChg>
        <pc:cxnChg chg="add del mod">
          <ac:chgData name="Elhadi" userId="25bd9855-c3c8-4fe0-90d6-09dac4ca243f" providerId="ADAL" clId="{EDE4E29C-3D5C-414D-99F0-F9AF4280DC64}" dt="2022-04-23T22:51:44.610" v="2399"/>
          <ac:cxnSpMkLst>
            <pc:docMk/>
            <pc:sldMk cId="348379310" sldId="299"/>
            <ac:cxnSpMk id="278" creationId="{D53AA154-A9EF-44E4-B7BB-D60FAB2D6D0E}"/>
          </ac:cxnSpMkLst>
        </pc:cxnChg>
        <pc:cxnChg chg="add del mod">
          <ac:chgData name="Elhadi" userId="25bd9855-c3c8-4fe0-90d6-09dac4ca243f" providerId="ADAL" clId="{EDE4E29C-3D5C-414D-99F0-F9AF4280DC64}" dt="2022-04-23T22:51:44.610" v="2399"/>
          <ac:cxnSpMkLst>
            <pc:docMk/>
            <pc:sldMk cId="348379310" sldId="299"/>
            <ac:cxnSpMk id="279" creationId="{9C641067-A80A-4CA4-9C41-11144CA8EF01}"/>
          </ac:cxnSpMkLst>
        </pc:cxnChg>
        <pc:cxnChg chg="mod">
          <ac:chgData name="Elhadi" userId="25bd9855-c3c8-4fe0-90d6-09dac4ca243f" providerId="ADAL" clId="{EDE4E29C-3D5C-414D-99F0-F9AF4280DC64}" dt="2022-04-23T22:51:38.497" v="2398"/>
          <ac:cxnSpMkLst>
            <pc:docMk/>
            <pc:sldMk cId="348379310" sldId="299"/>
            <ac:cxnSpMk id="281" creationId="{3DA261BC-999F-49DA-93BD-7AA5F77C73FB}"/>
          </ac:cxnSpMkLst>
        </pc:cxnChg>
        <pc:cxnChg chg="add del mod">
          <ac:chgData name="Elhadi" userId="25bd9855-c3c8-4fe0-90d6-09dac4ca243f" providerId="ADAL" clId="{EDE4E29C-3D5C-414D-99F0-F9AF4280DC64}" dt="2022-04-23T22:51:44.610" v="2399"/>
          <ac:cxnSpMkLst>
            <pc:docMk/>
            <pc:sldMk cId="348379310" sldId="299"/>
            <ac:cxnSpMk id="284" creationId="{49AE0C0E-A7F2-4057-91F3-32DBD91401ED}"/>
          </ac:cxnSpMkLst>
        </pc:cxnChg>
        <pc:cxnChg chg="add del mod">
          <ac:chgData name="Elhadi" userId="25bd9855-c3c8-4fe0-90d6-09dac4ca243f" providerId="ADAL" clId="{EDE4E29C-3D5C-414D-99F0-F9AF4280DC64}" dt="2022-04-23T22:51:44.610" v="2399"/>
          <ac:cxnSpMkLst>
            <pc:docMk/>
            <pc:sldMk cId="348379310" sldId="299"/>
            <ac:cxnSpMk id="285" creationId="{7F7D613A-9954-4DFE-87AA-0621CC60575E}"/>
          </ac:cxnSpMkLst>
        </pc:cxnChg>
        <pc:cxnChg chg="add del mod">
          <ac:chgData name="Elhadi" userId="25bd9855-c3c8-4fe0-90d6-09dac4ca243f" providerId="ADAL" clId="{EDE4E29C-3D5C-414D-99F0-F9AF4280DC64}" dt="2022-04-23T22:51:44.610" v="2399"/>
          <ac:cxnSpMkLst>
            <pc:docMk/>
            <pc:sldMk cId="348379310" sldId="299"/>
            <ac:cxnSpMk id="286" creationId="{3344D3F2-8459-4E8E-8D6A-E204C36D7E77}"/>
          </ac:cxnSpMkLst>
        </pc:cxnChg>
        <pc:cxnChg chg="add del mod">
          <ac:chgData name="Elhadi" userId="25bd9855-c3c8-4fe0-90d6-09dac4ca243f" providerId="ADAL" clId="{EDE4E29C-3D5C-414D-99F0-F9AF4280DC64}" dt="2022-04-23T22:51:44.610" v="2399"/>
          <ac:cxnSpMkLst>
            <pc:docMk/>
            <pc:sldMk cId="348379310" sldId="299"/>
            <ac:cxnSpMk id="288" creationId="{F2E96974-5F19-4E26-8157-EFAF6709BC88}"/>
          </ac:cxnSpMkLst>
        </pc:cxnChg>
        <pc:cxnChg chg="mod">
          <ac:chgData name="Elhadi" userId="25bd9855-c3c8-4fe0-90d6-09dac4ca243f" providerId="ADAL" clId="{EDE4E29C-3D5C-414D-99F0-F9AF4280DC64}" dt="2022-04-23T22:51:38.497" v="2398"/>
          <ac:cxnSpMkLst>
            <pc:docMk/>
            <pc:sldMk cId="348379310" sldId="299"/>
            <ac:cxnSpMk id="295" creationId="{0B23CB58-2941-4E6E-A8A1-943EC380D87D}"/>
          </ac:cxnSpMkLst>
        </pc:cxnChg>
        <pc:cxnChg chg="mod">
          <ac:chgData name="Elhadi" userId="25bd9855-c3c8-4fe0-90d6-09dac4ca243f" providerId="ADAL" clId="{EDE4E29C-3D5C-414D-99F0-F9AF4280DC64}" dt="2022-04-23T22:51:38.497" v="2398"/>
          <ac:cxnSpMkLst>
            <pc:docMk/>
            <pc:sldMk cId="348379310" sldId="299"/>
            <ac:cxnSpMk id="296" creationId="{95B9D3B5-697E-4A29-84D3-46A019A8D468}"/>
          </ac:cxnSpMkLst>
        </pc:cxnChg>
        <pc:cxnChg chg="mod">
          <ac:chgData name="Elhadi" userId="25bd9855-c3c8-4fe0-90d6-09dac4ca243f" providerId="ADAL" clId="{EDE4E29C-3D5C-414D-99F0-F9AF4280DC64}" dt="2022-04-23T22:51:38.497" v="2398"/>
          <ac:cxnSpMkLst>
            <pc:docMk/>
            <pc:sldMk cId="348379310" sldId="299"/>
            <ac:cxnSpMk id="297" creationId="{3B651080-6ED0-4061-98A7-995CDBBF73E0}"/>
          </ac:cxnSpMkLst>
        </pc:cxnChg>
        <pc:cxnChg chg="add del mod">
          <ac:chgData name="Elhadi" userId="25bd9855-c3c8-4fe0-90d6-09dac4ca243f" providerId="ADAL" clId="{EDE4E29C-3D5C-414D-99F0-F9AF4280DC64}" dt="2022-04-23T22:51:44.610" v="2399"/>
          <ac:cxnSpMkLst>
            <pc:docMk/>
            <pc:sldMk cId="348379310" sldId="299"/>
            <ac:cxnSpMk id="298" creationId="{C9F6C031-6DF1-4D2C-9B89-7A260BB467EA}"/>
          </ac:cxnSpMkLst>
        </pc:cxnChg>
        <pc:cxnChg chg="mod">
          <ac:chgData name="Elhadi" userId="25bd9855-c3c8-4fe0-90d6-09dac4ca243f" providerId="ADAL" clId="{EDE4E29C-3D5C-414D-99F0-F9AF4280DC64}" dt="2022-04-23T22:51:45.863" v="2400"/>
          <ac:cxnSpMkLst>
            <pc:docMk/>
            <pc:sldMk cId="348379310" sldId="299"/>
            <ac:cxnSpMk id="305" creationId="{DE7EB0EF-6B69-4083-85F8-7C6C723742D4}"/>
          </ac:cxnSpMkLst>
        </pc:cxnChg>
        <pc:cxnChg chg="mod">
          <ac:chgData name="Elhadi" userId="25bd9855-c3c8-4fe0-90d6-09dac4ca243f" providerId="ADAL" clId="{EDE4E29C-3D5C-414D-99F0-F9AF4280DC64}" dt="2022-04-23T22:51:45.863" v="2400"/>
          <ac:cxnSpMkLst>
            <pc:docMk/>
            <pc:sldMk cId="348379310" sldId="299"/>
            <ac:cxnSpMk id="306" creationId="{8AD023AF-E57F-49BA-8232-16600E1FB19C}"/>
          </ac:cxnSpMkLst>
        </pc:cxnChg>
        <pc:cxnChg chg="mod">
          <ac:chgData name="Elhadi" userId="25bd9855-c3c8-4fe0-90d6-09dac4ca243f" providerId="ADAL" clId="{EDE4E29C-3D5C-414D-99F0-F9AF4280DC64}" dt="2022-04-23T22:51:45.863" v="2400"/>
          <ac:cxnSpMkLst>
            <pc:docMk/>
            <pc:sldMk cId="348379310" sldId="299"/>
            <ac:cxnSpMk id="311" creationId="{0D6B354C-E5EA-4602-A7C4-1CEE4CEEDC58}"/>
          </ac:cxnSpMkLst>
        </pc:cxnChg>
        <pc:cxnChg chg="add mod">
          <ac:chgData name="Elhadi" userId="25bd9855-c3c8-4fe0-90d6-09dac4ca243f" providerId="ADAL" clId="{EDE4E29C-3D5C-414D-99F0-F9AF4280DC64}" dt="2022-04-23T22:59:05.920" v="2510" actId="1036"/>
          <ac:cxnSpMkLst>
            <pc:docMk/>
            <pc:sldMk cId="348379310" sldId="299"/>
            <ac:cxnSpMk id="313" creationId="{528B2893-C173-4BA4-9C36-25FD176AFB38}"/>
          </ac:cxnSpMkLst>
        </pc:cxnChg>
        <pc:cxnChg chg="add mod">
          <ac:chgData name="Elhadi" userId="25bd9855-c3c8-4fe0-90d6-09dac4ca243f" providerId="ADAL" clId="{EDE4E29C-3D5C-414D-99F0-F9AF4280DC64}" dt="2022-04-23T22:59:05.920" v="2510" actId="1036"/>
          <ac:cxnSpMkLst>
            <pc:docMk/>
            <pc:sldMk cId="348379310" sldId="299"/>
            <ac:cxnSpMk id="314" creationId="{8EF8E7BD-1189-4DB5-916E-7DA00DD0F632}"/>
          </ac:cxnSpMkLst>
        </pc:cxnChg>
        <pc:cxnChg chg="add mod">
          <ac:chgData name="Elhadi" userId="25bd9855-c3c8-4fe0-90d6-09dac4ca243f" providerId="ADAL" clId="{EDE4E29C-3D5C-414D-99F0-F9AF4280DC64}" dt="2022-04-23T22:59:05.920" v="2510" actId="1036"/>
          <ac:cxnSpMkLst>
            <pc:docMk/>
            <pc:sldMk cId="348379310" sldId="299"/>
            <ac:cxnSpMk id="322" creationId="{1A86411B-D78D-43B3-9143-90F510F9F36C}"/>
          </ac:cxnSpMkLst>
        </pc:cxnChg>
        <pc:cxnChg chg="add mod">
          <ac:chgData name="Elhadi" userId="25bd9855-c3c8-4fe0-90d6-09dac4ca243f" providerId="ADAL" clId="{EDE4E29C-3D5C-414D-99F0-F9AF4280DC64}" dt="2022-04-23T22:59:05.920" v="2510" actId="1036"/>
          <ac:cxnSpMkLst>
            <pc:docMk/>
            <pc:sldMk cId="348379310" sldId="299"/>
            <ac:cxnSpMk id="323" creationId="{2A15026F-62EB-4D6A-9FE2-412618BA4AAE}"/>
          </ac:cxnSpMkLst>
        </pc:cxnChg>
        <pc:cxnChg chg="add mod">
          <ac:chgData name="Elhadi" userId="25bd9855-c3c8-4fe0-90d6-09dac4ca243f" providerId="ADAL" clId="{EDE4E29C-3D5C-414D-99F0-F9AF4280DC64}" dt="2022-04-23T22:59:05.920" v="2510" actId="1036"/>
          <ac:cxnSpMkLst>
            <pc:docMk/>
            <pc:sldMk cId="348379310" sldId="299"/>
            <ac:cxnSpMk id="324" creationId="{8D8C8F3D-49D6-4BD4-943E-80FC98DB0ED7}"/>
          </ac:cxnSpMkLst>
        </pc:cxnChg>
        <pc:cxnChg chg="add mod">
          <ac:chgData name="Elhadi" userId="25bd9855-c3c8-4fe0-90d6-09dac4ca243f" providerId="ADAL" clId="{EDE4E29C-3D5C-414D-99F0-F9AF4280DC64}" dt="2022-04-23T22:59:05.920" v="2510" actId="1036"/>
          <ac:cxnSpMkLst>
            <pc:docMk/>
            <pc:sldMk cId="348379310" sldId="299"/>
            <ac:cxnSpMk id="325" creationId="{8898AACD-AE40-4994-BF90-62C24D4BCF49}"/>
          </ac:cxnSpMkLst>
        </pc:cxnChg>
        <pc:cxnChg chg="add mod">
          <ac:chgData name="Elhadi" userId="25bd9855-c3c8-4fe0-90d6-09dac4ca243f" providerId="ADAL" clId="{EDE4E29C-3D5C-414D-99F0-F9AF4280DC64}" dt="2022-04-23T22:59:05.920" v="2510" actId="1036"/>
          <ac:cxnSpMkLst>
            <pc:docMk/>
            <pc:sldMk cId="348379310" sldId="299"/>
            <ac:cxnSpMk id="334" creationId="{D1CDA0E0-D8FC-4CC9-B7B1-09348F137F49}"/>
          </ac:cxnSpMkLst>
        </pc:cxnChg>
        <pc:cxnChg chg="add mod">
          <ac:chgData name="Elhadi" userId="25bd9855-c3c8-4fe0-90d6-09dac4ca243f" providerId="ADAL" clId="{EDE4E29C-3D5C-414D-99F0-F9AF4280DC64}" dt="2022-04-23T22:59:05.920" v="2510" actId="1036"/>
          <ac:cxnSpMkLst>
            <pc:docMk/>
            <pc:sldMk cId="348379310" sldId="299"/>
            <ac:cxnSpMk id="338" creationId="{15C9ED3F-893C-4E67-871A-E7200731C63D}"/>
          </ac:cxnSpMkLst>
        </pc:cxnChg>
        <pc:cxnChg chg="add mod">
          <ac:chgData name="Elhadi" userId="25bd9855-c3c8-4fe0-90d6-09dac4ca243f" providerId="ADAL" clId="{EDE4E29C-3D5C-414D-99F0-F9AF4280DC64}" dt="2022-04-23T22:59:05.920" v="2510" actId="1036"/>
          <ac:cxnSpMkLst>
            <pc:docMk/>
            <pc:sldMk cId="348379310" sldId="299"/>
            <ac:cxnSpMk id="339" creationId="{3B097CA9-E5E5-4E2F-8704-D1C2A456409D}"/>
          </ac:cxnSpMkLst>
        </pc:cxnChg>
        <pc:cxnChg chg="mod topLvl">
          <ac:chgData name="Elhadi" userId="25bd9855-c3c8-4fe0-90d6-09dac4ca243f" providerId="ADAL" clId="{EDE4E29C-3D5C-414D-99F0-F9AF4280DC64}" dt="2022-04-23T23:00:37.859" v="2531" actId="14100"/>
          <ac:cxnSpMkLst>
            <pc:docMk/>
            <pc:sldMk cId="348379310" sldId="299"/>
            <ac:cxnSpMk id="341" creationId="{42BAE508-4313-4A96-B4B8-73BF9CDE2F54}"/>
          </ac:cxnSpMkLst>
        </pc:cxnChg>
        <pc:cxnChg chg="add mod">
          <ac:chgData name="Elhadi" userId="25bd9855-c3c8-4fe0-90d6-09dac4ca243f" providerId="ADAL" clId="{EDE4E29C-3D5C-414D-99F0-F9AF4280DC64}" dt="2022-04-23T22:59:52.545" v="2524" actId="1035"/>
          <ac:cxnSpMkLst>
            <pc:docMk/>
            <pc:sldMk cId="348379310" sldId="299"/>
            <ac:cxnSpMk id="344" creationId="{77D3B1FE-0A13-45E8-932D-AAC42D81491E}"/>
          </ac:cxnSpMkLst>
        </pc:cxnChg>
        <pc:cxnChg chg="add mod">
          <ac:chgData name="Elhadi" userId="25bd9855-c3c8-4fe0-90d6-09dac4ca243f" providerId="ADAL" clId="{EDE4E29C-3D5C-414D-99F0-F9AF4280DC64}" dt="2022-04-23T22:59:05.920" v="2510" actId="1036"/>
          <ac:cxnSpMkLst>
            <pc:docMk/>
            <pc:sldMk cId="348379310" sldId="299"/>
            <ac:cxnSpMk id="345" creationId="{4C8BEB31-2801-48B2-B1C7-7B3092BC6582}"/>
          </ac:cxnSpMkLst>
        </pc:cxnChg>
        <pc:cxnChg chg="add mod">
          <ac:chgData name="Elhadi" userId="25bd9855-c3c8-4fe0-90d6-09dac4ca243f" providerId="ADAL" clId="{EDE4E29C-3D5C-414D-99F0-F9AF4280DC64}" dt="2022-04-23T22:59:37.921" v="2516" actId="1076"/>
          <ac:cxnSpMkLst>
            <pc:docMk/>
            <pc:sldMk cId="348379310" sldId="299"/>
            <ac:cxnSpMk id="346" creationId="{C6676E1D-B96E-4D17-8220-7037C6B979D6}"/>
          </ac:cxnSpMkLst>
        </pc:cxnChg>
        <pc:cxnChg chg="add mod">
          <ac:chgData name="Elhadi" userId="25bd9855-c3c8-4fe0-90d6-09dac4ca243f" providerId="ADAL" clId="{EDE4E29C-3D5C-414D-99F0-F9AF4280DC64}" dt="2022-04-23T23:00:25.923" v="2529" actId="14100"/>
          <ac:cxnSpMkLst>
            <pc:docMk/>
            <pc:sldMk cId="348379310" sldId="299"/>
            <ac:cxnSpMk id="348" creationId="{BC6F14E6-62DF-4806-A8E1-49244DA3E9BD}"/>
          </ac:cxnSpMkLst>
        </pc:cxnChg>
        <pc:cxnChg chg="mod topLvl">
          <ac:chgData name="Elhadi" userId="25bd9855-c3c8-4fe0-90d6-09dac4ca243f" providerId="ADAL" clId="{EDE4E29C-3D5C-414D-99F0-F9AF4280DC64}" dt="2022-04-23T22:59:05.920" v="2510" actId="1036"/>
          <ac:cxnSpMkLst>
            <pc:docMk/>
            <pc:sldMk cId="348379310" sldId="299"/>
            <ac:cxnSpMk id="355" creationId="{1D5C7B36-C37B-4DDB-A751-426CFE814631}"/>
          </ac:cxnSpMkLst>
        </pc:cxnChg>
        <pc:cxnChg chg="mod topLvl">
          <ac:chgData name="Elhadi" userId="25bd9855-c3c8-4fe0-90d6-09dac4ca243f" providerId="ADAL" clId="{EDE4E29C-3D5C-414D-99F0-F9AF4280DC64}" dt="2022-04-23T22:59:05.920" v="2510" actId="1036"/>
          <ac:cxnSpMkLst>
            <pc:docMk/>
            <pc:sldMk cId="348379310" sldId="299"/>
            <ac:cxnSpMk id="356" creationId="{5138CE12-05E8-4AF3-9A7A-50FA272C1892}"/>
          </ac:cxnSpMkLst>
        </pc:cxnChg>
        <pc:cxnChg chg="mod topLvl">
          <ac:chgData name="Elhadi" userId="25bd9855-c3c8-4fe0-90d6-09dac4ca243f" providerId="ADAL" clId="{EDE4E29C-3D5C-414D-99F0-F9AF4280DC64}" dt="2022-04-23T22:59:37.921" v="2516" actId="1076"/>
          <ac:cxnSpMkLst>
            <pc:docMk/>
            <pc:sldMk cId="348379310" sldId="299"/>
            <ac:cxnSpMk id="357" creationId="{74B2155B-4188-411A-BF7F-7EC9E0F22898}"/>
          </ac:cxnSpMkLst>
        </pc:cxnChg>
        <pc:cxnChg chg="add mod">
          <ac:chgData name="Elhadi" userId="25bd9855-c3c8-4fe0-90d6-09dac4ca243f" providerId="ADAL" clId="{EDE4E29C-3D5C-414D-99F0-F9AF4280DC64}" dt="2022-04-23T23:00:18.454" v="2528" actId="1076"/>
          <ac:cxnSpMkLst>
            <pc:docMk/>
            <pc:sldMk cId="348379310" sldId="299"/>
            <ac:cxnSpMk id="358" creationId="{C549172E-447B-4B6A-AA18-03B172E3E93E}"/>
          </ac:cxnSpMkLst>
        </pc:cxnChg>
      </pc:sldChg>
      <pc:sldChg chg="addSp delSp modSp mod modNotesTx">
        <pc:chgData name="Elhadi" userId="25bd9855-c3c8-4fe0-90d6-09dac4ca243f" providerId="ADAL" clId="{EDE4E29C-3D5C-414D-99F0-F9AF4280DC64}" dt="2022-04-24T01:20:10.656" v="4250" actId="6549"/>
        <pc:sldMkLst>
          <pc:docMk/>
          <pc:sldMk cId="3402286391" sldId="301"/>
        </pc:sldMkLst>
        <pc:spChg chg="add mod">
          <ac:chgData name="Elhadi" userId="25bd9855-c3c8-4fe0-90d6-09dac4ca243f" providerId="ADAL" clId="{EDE4E29C-3D5C-414D-99F0-F9AF4280DC64}" dt="2022-04-24T00:35:05.063" v="3754" actId="767"/>
          <ac:spMkLst>
            <pc:docMk/>
            <pc:sldMk cId="3402286391" sldId="301"/>
            <ac:spMk id="2" creationId="{D6720910-389A-44AC-B829-F007D1C4E8FD}"/>
          </ac:spMkLst>
        </pc:spChg>
        <pc:spChg chg="add mod">
          <ac:chgData name="Elhadi" userId="25bd9855-c3c8-4fe0-90d6-09dac4ca243f" providerId="ADAL" clId="{EDE4E29C-3D5C-414D-99F0-F9AF4280DC64}" dt="2022-04-24T01:18:13.638" v="4243" actId="1038"/>
          <ac:spMkLst>
            <pc:docMk/>
            <pc:sldMk cId="3402286391" sldId="301"/>
            <ac:spMk id="3" creationId="{F84A11ED-0B82-4E60-810C-158E1CC18CB1}"/>
          </ac:spMkLst>
        </pc:spChg>
        <pc:spChg chg="mod">
          <ac:chgData name="Elhadi" userId="25bd9855-c3c8-4fe0-90d6-09dac4ca243f" providerId="ADAL" clId="{EDE4E29C-3D5C-414D-99F0-F9AF4280DC64}" dt="2022-04-24T00:49:04.817" v="3879" actId="20577"/>
          <ac:spMkLst>
            <pc:docMk/>
            <pc:sldMk cId="3402286391" sldId="301"/>
            <ac:spMk id="4" creationId="{566EEFCD-CFC8-4B50-BCAC-17E73DAA2F67}"/>
          </ac:spMkLst>
        </pc:spChg>
        <pc:spChg chg="add del mod">
          <ac:chgData name="Elhadi" userId="25bd9855-c3c8-4fe0-90d6-09dac4ca243f" providerId="ADAL" clId="{EDE4E29C-3D5C-414D-99F0-F9AF4280DC64}" dt="2022-04-24T00:35:09.843" v="3758" actId="767"/>
          <ac:spMkLst>
            <pc:docMk/>
            <pc:sldMk cId="3402286391" sldId="301"/>
            <ac:spMk id="5" creationId="{137BCC16-0027-4139-911C-2A55464CE719}"/>
          </ac:spMkLst>
        </pc:spChg>
        <pc:spChg chg="mod">
          <ac:chgData name="Elhadi" userId="25bd9855-c3c8-4fe0-90d6-09dac4ca243f" providerId="ADAL" clId="{EDE4E29C-3D5C-414D-99F0-F9AF4280DC64}" dt="2022-04-24T01:20:10.656" v="4250" actId="6549"/>
          <ac:spMkLst>
            <pc:docMk/>
            <pc:sldMk cId="3402286391" sldId="301"/>
            <ac:spMk id="11" creationId="{DFC45420-5D18-40F4-AB7B-FB3875FCA4DF}"/>
          </ac:spMkLst>
        </pc:spChg>
      </pc:sldChg>
      <pc:sldChg chg="modSp del mod">
        <pc:chgData name="Elhadi" userId="25bd9855-c3c8-4fe0-90d6-09dac4ca243f" providerId="ADAL" clId="{EDE4E29C-3D5C-414D-99F0-F9AF4280DC64}" dt="2022-04-24T00:32:59.958" v="3700" actId="47"/>
        <pc:sldMkLst>
          <pc:docMk/>
          <pc:sldMk cId="887992360" sldId="302"/>
        </pc:sldMkLst>
        <pc:spChg chg="mod">
          <ac:chgData name="Elhadi" userId="25bd9855-c3c8-4fe0-90d6-09dac4ca243f" providerId="ADAL" clId="{EDE4E29C-3D5C-414D-99F0-F9AF4280DC64}" dt="2022-04-24T00:18:30.651" v="3506" actId="27636"/>
          <ac:spMkLst>
            <pc:docMk/>
            <pc:sldMk cId="887992360" sldId="302"/>
            <ac:spMk id="11" creationId="{DFC45420-5D18-40F4-AB7B-FB3875FCA4DF}"/>
          </ac:spMkLst>
        </pc:spChg>
      </pc:sldChg>
      <pc:sldChg chg="modSp mod">
        <pc:chgData name="Elhadi" userId="25bd9855-c3c8-4fe0-90d6-09dac4ca243f" providerId="ADAL" clId="{EDE4E29C-3D5C-414D-99F0-F9AF4280DC64}" dt="2022-04-24T00:45:15.818" v="3852" actId="20577"/>
        <pc:sldMkLst>
          <pc:docMk/>
          <pc:sldMk cId="3504443206" sldId="303"/>
        </pc:sldMkLst>
        <pc:spChg chg="mod">
          <ac:chgData name="Elhadi" userId="25bd9855-c3c8-4fe0-90d6-09dac4ca243f" providerId="ADAL" clId="{EDE4E29C-3D5C-414D-99F0-F9AF4280DC64}" dt="2022-04-24T00:45:15.818" v="3852" actId="20577"/>
          <ac:spMkLst>
            <pc:docMk/>
            <pc:sldMk cId="3504443206" sldId="303"/>
            <ac:spMk id="4" creationId="{566EEFCD-CFC8-4B50-BCAC-17E73DAA2F67}"/>
          </ac:spMkLst>
        </pc:spChg>
        <pc:spChg chg="mod">
          <ac:chgData name="Elhadi" userId="25bd9855-c3c8-4fe0-90d6-09dac4ca243f" providerId="ADAL" clId="{EDE4E29C-3D5C-414D-99F0-F9AF4280DC64}" dt="2022-04-23T21:57:39.525" v="2061" actId="27636"/>
          <ac:spMkLst>
            <pc:docMk/>
            <pc:sldMk cId="3504443206" sldId="303"/>
            <ac:spMk id="11" creationId="{DFC45420-5D18-40F4-AB7B-FB3875FCA4DF}"/>
          </ac:spMkLst>
        </pc:spChg>
      </pc:sldChg>
      <pc:sldChg chg="modSp add mod">
        <pc:chgData name="Elhadi" userId="25bd9855-c3c8-4fe0-90d6-09dac4ca243f" providerId="ADAL" clId="{EDE4E29C-3D5C-414D-99F0-F9AF4280DC64}" dt="2022-04-23T22:20:16.181" v="2273" actId="20577"/>
        <pc:sldMkLst>
          <pc:docMk/>
          <pc:sldMk cId="1864320181" sldId="304"/>
        </pc:sldMkLst>
        <pc:spChg chg="mod">
          <ac:chgData name="Elhadi" userId="25bd9855-c3c8-4fe0-90d6-09dac4ca243f" providerId="ADAL" clId="{EDE4E29C-3D5C-414D-99F0-F9AF4280DC64}" dt="2022-04-23T22:20:16.181" v="2273" actId="20577"/>
          <ac:spMkLst>
            <pc:docMk/>
            <pc:sldMk cId="1864320181" sldId="304"/>
            <ac:spMk id="18" creationId="{D4F0A2F5-323C-433E-96AB-609F5674BF9B}"/>
          </ac:spMkLst>
        </pc:spChg>
      </pc:sldChg>
      <pc:sldChg chg="add del">
        <pc:chgData name="Elhadi" userId="25bd9855-c3c8-4fe0-90d6-09dac4ca243f" providerId="ADAL" clId="{EDE4E29C-3D5C-414D-99F0-F9AF4280DC64}" dt="2022-04-23T23:01:57.632" v="2539" actId="2696"/>
        <pc:sldMkLst>
          <pc:docMk/>
          <pc:sldMk cId="3654478120" sldId="305"/>
        </pc:sldMkLst>
      </pc:sldChg>
      <pc:sldMasterChg chg="modSldLayout">
        <pc:chgData name="Elhadi" userId="25bd9855-c3c8-4fe0-90d6-09dac4ca243f" providerId="ADAL" clId="{EDE4E29C-3D5C-414D-99F0-F9AF4280DC64}" dt="2022-04-22T22:36:30.928" v="268"/>
        <pc:sldMasterMkLst>
          <pc:docMk/>
          <pc:sldMasterMk cId="2110151505" sldId="2147483648"/>
        </pc:sldMasterMkLst>
        <pc:sldLayoutChg chg="addSp delSp modSp mod">
          <pc:chgData name="Elhadi" userId="25bd9855-c3c8-4fe0-90d6-09dac4ca243f" providerId="ADAL" clId="{EDE4E29C-3D5C-414D-99F0-F9AF4280DC64}" dt="2022-04-22T22:36:30.928" v="268"/>
          <pc:sldLayoutMkLst>
            <pc:docMk/>
            <pc:sldMasterMk cId="2110151505" sldId="2147483648"/>
            <pc:sldLayoutMk cId="3755483918" sldId="2147483652"/>
          </pc:sldLayoutMkLst>
          <pc:spChg chg="del">
            <ac:chgData name="Elhadi" userId="25bd9855-c3c8-4fe0-90d6-09dac4ca243f" providerId="ADAL" clId="{EDE4E29C-3D5C-414D-99F0-F9AF4280DC64}" dt="2022-04-22T22:36:30.721" v="267" actId="478"/>
            <ac:spMkLst>
              <pc:docMk/>
              <pc:sldMasterMk cId="2110151505" sldId="2147483648"/>
              <pc:sldLayoutMk cId="3755483918" sldId="2147483652"/>
              <ac:spMk id="2" creationId="{27BA5E86-275D-47F1-B786-93F89E0DFD8B}"/>
            </ac:spMkLst>
          </pc:spChg>
          <pc:spChg chg="mod">
            <ac:chgData name="Elhadi" userId="25bd9855-c3c8-4fe0-90d6-09dac4ca243f" providerId="ADAL" clId="{EDE4E29C-3D5C-414D-99F0-F9AF4280DC64}" dt="2022-04-22T22:22:02.268" v="200" actId="14100"/>
            <ac:spMkLst>
              <pc:docMk/>
              <pc:sldMasterMk cId="2110151505" sldId="2147483648"/>
              <pc:sldLayoutMk cId="3755483918" sldId="2147483652"/>
              <ac:spMk id="3" creationId="{B347954A-6BF1-451B-9D4E-AE9E32A5BA84}"/>
            </ac:spMkLst>
          </pc:spChg>
          <pc:spChg chg="mod">
            <ac:chgData name="Elhadi" userId="25bd9855-c3c8-4fe0-90d6-09dac4ca243f" providerId="ADAL" clId="{EDE4E29C-3D5C-414D-99F0-F9AF4280DC64}" dt="2022-04-22T22:22:06.311" v="201" actId="14100"/>
            <ac:spMkLst>
              <pc:docMk/>
              <pc:sldMasterMk cId="2110151505" sldId="2147483648"/>
              <pc:sldLayoutMk cId="3755483918" sldId="2147483652"/>
              <ac:spMk id="4" creationId="{50FBA5E2-115B-4F4E-A19A-B622BCEDC40B}"/>
            </ac:spMkLst>
          </pc:spChg>
          <pc:spChg chg="add mod">
            <ac:chgData name="Elhadi" userId="25bd9855-c3c8-4fe0-90d6-09dac4ca243f" providerId="ADAL" clId="{EDE4E29C-3D5C-414D-99F0-F9AF4280DC64}" dt="2022-04-22T22:36:30.928" v="268"/>
            <ac:spMkLst>
              <pc:docMk/>
              <pc:sldMasterMk cId="2110151505" sldId="2147483648"/>
              <pc:sldLayoutMk cId="3755483918" sldId="2147483652"/>
              <ac:spMk id="14" creationId="{F1D0C0E5-338D-4E71-8CE7-378BF53021FC}"/>
            </ac:spMkLst>
          </pc:spChg>
          <pc:cxnChg chg="del">
            <ac:chgData name="Elhadi" userId="25bd9855-c3c8-4fe0-90d6-09dac4ca243f" providerId="ADAL" clId="{EDE4E29C-3D5C-414D-99F0-F9AF4280DC64}" dt="2022-04-22T22:21:54.409" v="199" actId="478"/>
            <ac:cxnSpMkLst>
              <pc:docMk/>
              <pc:sldMasterMk cId="2110151505" sldId="2147483648"/>
              <pc:sldLayoutMk cId="3755483918" sldId="2147483652"/>
              <ac:cxnSpMk id="8" creationId="{D4EF6F16-8F41-4BCB-819A-06BC58372121}"/>
            </ac:cxnSpMkLst>
          </pc:cxnChg>
          <pc:cxnChg chg="add mod">
            <ac:chgData name="Elhadi" userId="25bd9855-c3c8-4fe0-90d6-09dac4ca243f" providerId="ADAL" clId="{EDE4E29C-3D5C-414D-99F0-F9AF4280DC64}" dt="2022-04-22T22:21:52.506" v="198"/>
            <ac:cxnSpMkLst>
              <pc:docMk/>
              <pc:sldMasterMk cId="2110151505" sldId="2147483648"/>
              <pc:sldLayoutMk cId="3755483918" sldId="2147483652"/>
              <ac:cxnSpMk id="13" creationId="{7414EACC-E323-4048-9BFC-F4BE8F7F8143}"/>
            </ac:cxnSpMkLst>
          </pc:cxnChg>
        </pc:sldLayoutChg>
        <pc:sldLayoutChg chg="addSp delSp modSp mod">
          <pc:chgData name="Elhadi" userId="25bd9855-c3c8-4fe0-90d6-09dac4ca243f" providerId="ADAL" clId="{EDE4E29C-3D5C-414D-99F0-F9AF4280DC64}" dt="2022-04-22T22:36:25.243" v="266"/>
          <pc:sldLayoutMkLst>
            <pc:docMk/>
            <pc:sldMasterMk cId="2110151505" sldId="2147483648"/>
            <pc:sldLayoutMk cId="2954740791" sldId="2147483653"/>
          </pc:sldLayoutMkLst>
          <pc:spChg chg="del">
            <ac:chgData name="Elhadi" userId="25bd9855-c3c8-4fe0-90d6-09dac4ca243f" providerId="ADAL" clId="{EDE4E29C-3D5C-414D-99F0-F9AF4280DC64}" dt="2022-04-22T22:36:24.893" v="265" actId="478"/>
            <ac:spMkLst>
              <pc:docMk/>
              <pc:sldMasterMk cId="2110151505" sldId="2147483648"/>
              <pc:sldLayoutMk cId="2954740791" sldId="2147483653"/>
              <ac:spMk id="2" creationId="{70FAE16A-330A-497F-AA62-21CA45ABACC9}"/>
            </ac:spMkLst>
          </pc:spChg>
          <pc:spChg chg="mod">
            <ac:chgData name="Elhadi" userId="25bd9855-c3c8-4fe0-90d6-09dac4ca243f" providerId="ADAL" clId="{EDE4E29C-3D5C-414D-99F0-F9AF4280DC64}" dt="2022-04-22T22:24:40.182" v="221" actId="122"/>
            <ac:spMkLst>
              <pc:docMk/>
              <pc:sldMasterMk cId="2110151505" sldId="2147483648"/>
              <pc:sldLayoutMk cId="2954740791" sldId="2147483653"/>
              <ac:spMk id="3" creationId="{DDA4EDD1-425A-46AF-95EA-631C4AEE387A}"/>
            </ac:spMkLst>
          </pc:spChg>
          <pc:spChg chg="mod">
            <ac:chgData name="Elhadi" userId="25bd9855-c3c8-4fe0-90d6-09dac4ca243f" providerId="ADAL" clId="{EDE4E29C-3D5C-414D-99F0-F9AF4280DC64}" dt="2022-04-22T22:25:18.429" v="227" actId="14100"/>
            <ac:spMkLst>
              <pc:docMk/>
              <pc:sldMasterMk cId="2110151505" sldId="2147483648"/>
              <pc:sldLayoutMk cId="2954740791" sldId="2147483653"/>
              <ac:spMk id="4" creationId="{2035D0E3-D5CB-41E6-AF2C-001198A45B02}"/>
            </ac:spMkLst>
          </pc:spChg>
          <pc:spChg chg="del mod">
            <ac:chgData name="Elhadi" userId="25bd9855-c3c8-4fe0-90d6-09dac4ca243f" providerId="ADAL" clId="{EDE4E29C-3D5C-414D-99F0-F9AF4280DC64}" dt="2022-04-22T22:24:47.409" v="222" actId="478"/>
            <ac:spMkLst>
              <pc:docMk/>
              <pc:sldMasterMk cId="2110151505" sldId="2147483648"/>
              <pc:sldLayoutMk cId="2954740791" sldId="2147483653"/>
              <ac:spMk id="5" creationId="{C702E986-347A-43F7-B169-EC173CF66CEB}"/>
            </ac:spMkLst>
          </pc:spChg>
          <pc:spChg chg="mod">
            <ac:chgData name="Elhadi" userId="25bd9855-c3c8-4fe0-90d6-09dac4ca243f" providerId="ADAL" clId="{EDE4E29C-3D5C-414D-99F0-F9AF4280DC64}" dt="2022-04-22T22:25:21.090" v="228" actId="14100"/>
            <ac:spMkLst>
              <pc:docMk/>
              <pc:sldMasterMk cId="2110151505" sldId="2147483648"/>
              <pc:sldLayoutMk cId="2954740791" sldId="2147483653"/>
              <ac:spMk id="6" creationId="{0019FB45-1204-4BCB-8F2C-2E0135953EF6}"/>
            </ac:spMkLst>
          </pc:spChg>
          <pc:spChg chg="add mod">
            <ac:chgData name="Elhadi" userId="25bd9855-c3c8-4fe0-90d6-09dac4ca243f" providerId="ADAL" clId="{EDE4E29C-3D5C-414D-99F0-F9AF4280DC64}" dt="2022-04-22T22:25:10.179" v="226" actId="14100"/>
            <ac:spMkLst>
              <pc:docMk/>
              <pc:sldMasterMk cId="2110151505" sldId="2147483648"/>
              <pc:sldLayoutMk cId="2954740791" sldId="2147483653"/>
              <ac:spMk id="16" creationId="{A13F5DA8-DA12-4FF1-B462-D80B2880D242}"/>
            </ac:spMkLst>
          </pc:spChg>
          <pc:spChg chg="add mod">
            <ac:chgData name="Elhadi" userId="25bd9855-c3c8-4fe0-90d6-09dac4ca243f" providerId="ADAL" clId="{EDE4E29C-3D5C-414D-99F0-F9AF4280DC64}" dt="2022-04-22T22:36:25.243" v="266"/>
            <ac:spMkLst>
              <pc:docMk/>
              <pc:sldMasterMk cId="2110151505" sldId="2147483648"/>
              <pc:sldLayoutMk cId="2954740791" sldId="2147483653"/>
              <ac:spMk id="17" creationId="{C4D3A2B5-3FC0-4219-B654-31ABE77E3ADB}"/>
            </ac:spMkLst>
          </pc:spChg>
          <pc:cxnChg chg="del">
            <ac:chgData name="Elhadi" userId="25bd9855-c3c8-4fe0-90d6-09dac4ca243f" providerId="ADAL" clId="{EDE4E29C-3D5C-414D-99F0-F9AF4280DC64}" dt="2022-04-22T22:20:34.073" v="165" actId="478"/>
            <ac:cxnSpMkLst>
              <pc:docMk/>
              <pc:sldMasterMk cId="2110151505" sldId="2147483648"/>
              <pc:sldLayoutMk cId="2954740791" sldId="2147483653"/>
              <ac:cxnSpMk id="10" creationId="{F2BC6477-6EFD-4B9E-816E-390C983E2A19}"/>
            </ac:cxnSpMkLst>
          </pc:cxnChg>
          <pc:cxnChg chg="add mod">
            <ac:chgData name="Elhadi" userId="25bd9855-c3c8-4fe0-90d6-09dac4ca243f" providerId="ADAL" clId="{EDE4E29C-3D5C-414D-99F0-F9AF4280DC64}" dt="2022-04-22T22:20:35.116" v="166"/>
            <ac:cxnSpMkLst>
              <pc:docMk/>
              <pc:sldMasterMk cId="2110151505" sldId="2147483648"/>
              <pc:sldLayoutMk cId="2954740791" sldId="2147483653"/>
              <ac:cxnSpMk id="15" creationId="{A6FFE757-AFC7-47DD-9D48-9D7DF4E3E424}"/>
            </ac:cxnSpMkLst>
          </pc:cxnChg>
        </pc:sldLayoutChg>
        <pc:sldLayoutChg chg="addSp delSp modSp mod">
          <pc:chgData name="Elhadi" userId="25bd9855-c3c8-4fe0-90d6-09dac4ca243f" providerId="ADAL" clId="{EDE4E29C-3D5C-414D-99F0-F9AF4280DC64}" dt="2022-04-22T22:20:16.979" v="164" actId="478"/>
          <pc:sldLayoutMkLst>
            <pc:docMk/>
            <pc:sldMasterMk cId="2110151505" sldId="2147483648"/>
            <pc:sldLayoutMk cId="1677712511" sldId="2147483654"/>
          </pc:sldLayoutMkLst>
          <pc:cxnChg chg="del">
            <ac:chgData name="Elhadi" userId="25bd9855-c3c8-4fe0-90d6-09dac4ca243f" providerId="ADAL" clId="{EDE4E29C-3D5C-414D-99F0-F9AF4280DC64}" dt="2022-04-22T22:20:16.979" v="164" actId="478"/>
            <ac:cxnSpMkLst>
              <pc:docMk/>
              <pc:sldMasterMk cId="2110151505" sldId="2147483648"/>
              <pc:sldLayoutMk cId="1677712511" sldId="2147483654"/>
              <ac:cxnSpMk id="6" creationId="{E10153D0-0C9D-4774-A3F1-BFFBA0F1758B}"/>
            </ac:cxnSpMkLst>
          </pc:cxnChg>
          <pc:cxnChg chg="add mod">
            <ac:chgData name="Elhadi" userId="25bd9855-c3c8-4fe0-90d6-09dac4ca243f" providerId="ADAL" clId="{EDE4E29C-3D5C-414D-99F0-F9AF4280DC64}" dt="2022-04-22T22:20:14.667" v="163"/>
            <ac:cxnSpMkLst>
              <pc:docMk/>
              <pc:sldMasterMk cId="2110151505" sldId="2147483648"/>
              <pc:sldLayoutMk cId="1677712511" sldId="2147483654"/>
              <ac:cxnSpMk id="11" creationId="{1305CC39-37D7-4632-A681-B1DBF198F6CE}"/>
            </ac:cxnSpMkLst>
          </pc:cxnChg>
        </pc:sldLayoutChg>
      </pc:sldMasterChg>
    </pc:docChg>
  </pc:docChgLst>
  <pc:docChgLst>
    <pc:chgData name="Elhadi Belghache" userId="25bd9855-c3c8-4fe0-90d6-09dac4ca243f" providerId="ADAL" clId="{5B97B6A8-A515-487C-A1CF-026345BE3071}"/>
    <pc:docChg chg="undo redo custSel addSld delSld modSld sldOrd modMainMaster">
      <pc:chgData name="Elhadi Belghache" userId="25bd9855-c3c8-4fe0-90d6-09dac4ca243f" providerId="ADAL" clId="{5B97B6A8-A515-487C-A1CF-026345BE3071}" dt="2022-03-04T14:28:56.796" v="5599" actId="20577"/>
      <pc:docMkLst>
        <pc:docMk/>
      </pc:docMkLst>
      <pc:sldChg chg="modSp mod">
        <pc:chgData name="Elhadi Belghache" userId="25bd9855-c3c8-4fe0-90d6-09dac4ca243f" providerId="ADAL" clId="{5B97B6A8-A515-487C-A1CF-026345BE3071}" dt="2022-03-03T19:14:22.387" v="1246" actId="6549"/>
        <pc:sldMkLst>
          <pc:docMk/>
          <pc:sldMk cId="2964921697" sldId="257"/>
        </pc:sldMkLst>
        <pc:spChg chg="mod">
          <ac:chgData name="Elhadi Belghache" userId="25bd9855-c3c8-4fe0-90d6-09dac4ca243f" providerId="ADAL" clId="{5B97B6A8-A515-487C-A1CF-026345BE3071}" dt="2022-03-03T19:14:22.387" v="1246" actId="6549"/>
          <ac:spMkLst>
            <pc:docMk/>
            <pc:sldMk cId="2964921697" sldId="257"/>
            <ac:spMk id="6" creationId="{F317138E-7D63-4FB3-A276-64F43BE70681}"/>
          </ac:spMkLst>
        </pc:spChg>
      </pc:sldChg>
      <pc:sldChg chg="modSp mod">
        <pc:chgData name="Elhadi Belghache" userId="25bd9855-c3c8-4fe0-90d6-09dac4ca243f" providerId="ADAL" clId="{5B97B6A8-A515-487C-A1CF-026345BE3071}" dt="2022-03-04T13:59:50.304" v="5004"/>
        <pc:sldMkLst>
          <pc:docMk/>
          <pc:sldMk cId="1536896425" sldId="258"/>
        </pc:sldMkLst>
        <pc:spChg chg="mod">
          <ac:chgData name="Elhadi Belghache" userId="25bd9855-c3c8-4fe0-90d6-09dac4ca243f" providerId="ADAL" clId="{5B97B6A8-A515-487C-A1CF-026345BE3071}" dt="2022-03-04T02:32:29.190" v="3326"/>
          <ac:spMkLst>
            <pc:docMk/>
            <pc:sldMk cId="1536896425" sldId="258"/>
            <ac:spMk id="2" creationId="{A0524AB6-87A6-4B92-97D1-6F24CA5CC52F}"/>
          </ac:spMkLst>
        </pc:spChg>
        <pc:spChg chg="mod">
          <ac:chgData name="Elhadi Belghache" userId="25bd9855-c3c8-4fe0-90d6-09dac4ca243f" providerId="ADAL" clId="{5B97B6A8-A515-487C-A1CF-026345BE3071}" dt="2022-03-04T13:59:50.304" v="5004"/>
          <ac:spMkLst>
            <pc:docMk/>
            <pc:sldMk cId="1536896425" sldId="258"/>
            <ac:spMk id="5" creationId="{0DEECFA4-0101-4E2F-BC91-8586E01542D6}"/>
          </ac:spMkLst>
        </pc:spChg>
      </pc:sldChg>
      <pc:sldChg chg="addSp delSp modSp del mod">
        <pc:chgData name="Elhadi Belghache" userId="25bd9855-c3c8-4fe0-90d6-09dac4ca243f" providerId="ADAL" clId="{5B97B6A8-A515-487C-A1CF-026345BE3071}" dt="2022-03-03T19:14:05.867" v="1242" actId="47"/>
        <pc:sldMkLst>
          <pc:docMk/>
          <pc:sldMk cId="538363295" sldId="259"/>
        </pc:sldMkLst>
        <pc:spChg chg="mod">
          <ac:chgData name="Elhadi Belghache" userId="25bd9855-c3c8-4fe0-90d6-09dac4ca243f" providerId="ADAL" clId="{5B97B6A8-A515-487C-A1CF-026345BE3071}" dt="2022-03-03T15:00:40.845" v="61" actId="20577"/>
          <ac:spMkLst>
            <pc:docMk/>
            <pc:sldMk cId="538363295" sldId="259"/>
            <ac:spMk id="4" creationId="{566EEFCD-CFC8-4B50-BCAC-17E73DAA2F67}"/>
          </ac:spMkLst>
        </pc:spChg>
        <pc:spChg chg="del mod">
          <ac:chgData name="Elhadi Belghache" userId="25bd9855-c3c8-4fe0-90d6-09dac4ca243f" providerId="ADAL" clId="{5B97B6A8-A515-487C-A1CF-026345BE3071}" dt="2022-03-03T15:07:55.790" v="72"/>
          <ac:spMkLst>
            <pc:docMk/>
            <pc:sldMk cId="538363295" sldId="259"/>
            <ac:spMk id="5" creationId="{7D266EE9-11C1-4F1C-AAC0-09A6FB709CA3}"/>
          </ac:spMkLst>
        </pc:spChg>
        <pc:spChg chg="add del mod ord">
          <ac:chgData name="Elhadi Belghache" userId="25bd9855-c3c8-4fe0-90d6-09dac4ca243f" providerId="ADAL" clId="{5B97B6A8-A515-487C-A1CF-026345BE3071}" dt="2022-03-03T15:19:09.382" v="111" actId="478"/>
          <ac:spMkLst>
            <pc:docMk/>
            <pc:sldMk cId="538363295" sldId="259"/>
            <ac:spMk id="6" creationId="{3B647E97-90CA-4CAC-8518-7FFE6F0574EE}"/>
          </ac:spMkLst>
        </pc:spChg>
        <pc:spChg chg="add del mod">
          <ac:chgData name="Elhadi Belghache" userId="25bd9855-c3c8-4fe0-90d6-09dac4ca243f" providerId="ADAL" clId="{5B97B6A8-A515-487C-A1CF-026345BE3071}" dt="2022-03-03T15:19:08.363" v="110" actId="21"/>
          <ac:spMkLst>
            <pc:docMk/>
            <pc:sldMk cId="538363295" sldId="259"/>
            <ac:spMk id="12" creationId="{695F8A06-3429-4A6D-AEB4-9F19AFF18809}"/>
          </ac:spMkLst>
        </pc:spChg>
        <pc:spChg chg="add mod ord">
          <ac:chgData name="Elhadi Belghache" userId="25bd9855-c3c8-4fe0-90d6-09dac4ca243f" providerId="ADAL" clId="{5B97B6A8-A515-487C-A1CF-026345BE3071}" dt="2022-03-03T15:19:20.157" v="113" actId="171"/>
          <ac:spMkLst>
            <pc:docMk/>
            <pc:sldMk cId="538363295" sldId="259"/>
            <ac:spMk id="14" creationId="{33863A22-9542-462B-B644-259FC32CB53F}"/>
          </ac:spMkLst>
        </pc:spChg>
        <pc:picChg chg="add del mod modCrop">
          <ac:chgData name="Elhadi Belghache" userId="25bd9855-c3c8-4fe0-90d6-09dac4ca243f" providerId="ADAL" clId="{5B97B6A8-A515-487C-A1CF-026345BE3071}" dt="2022-03-03T15:18:54.259" v="109" actId="478"/>
          <ac:picMkLst>
            <pc:docMk/>
            <pc:sldMk cId="538363295" sldId="259"/>
            <ac:picMk id="3" creationId="{E4BFF6DA-61AE-4EE3-BCCA-E60FF4CE4A5A}"/>
          </ac:picMkLst>
        </pc:picChg>
        <pc:picChg chg="del">
          <ac:chgData name="Elhadi Belghache" userId="25bd9855-c3c8-4fe0-90d6-09dac4ca243f" providerId="ADAL" clId="{5B97B6A8-A515-487C-A1CF-026345BE3071}" dt="2022-03-03T15:07:54.595" v="71" actId="478"/>
          <ac:picMkLst>
            <pc:docMk/>
            <pc:sldMk cId="538363295" sldId="259"/>
            <ac:picMk id="8" creationId="{23BEC0CB-68A9-441A-9F03-0D3464590C62}"/>
          </ac:picMkLst>
        </pc:picChg>
        <pc:picChg chg="add mod modCrop">
          <ac:chgData name="Elhadi Belghache" userId="25bd9855-c3c8-4fe0-90d6-09dac4ca243f" providerId="ADAL" clId="{5B97B6A8-A515-487C-A1CF-026345BE3071}" dt="2022-03-03T15:19:27.519" v="116" actId="1076"/>
          <ac:picMkLst>
            <pc:docMk/>
            <pc:sldMk cId="538363295" sldId="259"/>
            <ac:picMk id="10" creationId="{F62D035B-EAE1-4356-A1B6-06E69DA1ED10}"/>
          </ac:picMkLst>
        </pc:picChg>
        <pc:picChg chg="del">
          <ac:chgData name="Elhadi Belghache" userId="25bd9855-c3c8-4fe0-90d6-09dac4ca243f" providerId="ADAL" clId="{5B97B6A8-A515-487C-A1CF-026345BE3071}" dt="2022-03-03T15:07:52.123" v="69" actId="478"/>
          <ac:picMkLst>
            <pc:docMk/>
            <pc:sldMk cId="538363295" sldId="259"/>
            <ac:picMk id="1026" creationId="{96EFC768-8F77-4398-A2B8-42C414FD2147}"/>
          </ac:picMkLst>
        </pc:picChg>
      </pc:sldChg>
      <pc:sldChg chg="addSp delSp modSp mod modClrScheme chgLayout">
        <pc:chgData name="Elhadi Belghache" userId="25bd9855-c3c8-4fe0-90d6-09dac4ca243f" providerId="ADAL" clId="{5B97B6A8-A515-487C-A1CF-026345BE3071}" dt="2022-03-04T02:33:38.437" v="3329" actId="700"/>
        <pc:sldMkLst>
          <pc:docMk/>
          <pc:sldMk cId="3851067448" sldId="261"/>
        </pc:sldMkLst>
        <pc:spChg chg="mod ord">
          <ac:chgData name="Elhadi Belghache" userId="25bd9855-c3c8-4fe0-90d6-09dac4ca243f" providerId="ADAL" clId="{5B97B6A8-A515-487C-A1CF-026345BE3071}" dt="2022-03-04T02:33:38.437" v="3329" actId="700"/>
          <ac:spMkLst>
            <pc:docMk/>
            <pc:sldMk cId="3851067448" sldId="261"/>
            <ac:spMk id="2" creationId="{59D21059-AD19-4EBF-BACC-1382EF21A83F}"/>
          </ac:spMkLst>
        </pc:spChg>
        <pc:spChg chg="add del mod ord">
          <ac:chgData name="Elhadi Belghache" userId="25bd9855-c3c8-4fe0-90d6-09dac4ca243f" providerId="ADAL" clId="{5B97B6A8-A515-487C-A1CF-026345BE3071}" dt="2022-03-04T02:33:38.437" v="3329" actId="700"/>
          <ac:spMkLst>
            <pc:docMk/>
            <pc:sldMk cId="3851067448" sldId="261"/>
            <ac:spMk id="3" creationId="{641957E1-D2F0-4A84-B32B-36E4A4ABAFC7}"/>
          </ac:spMkLst>
        </pc:spChg>
        <pc:spChg chg="mod ord">
          <ac:chgData name="Elhadi Belghache" userId="25bd9855-c3c8-4fe0-90d6-09dac4ca243f" providerId="ADAL" clId="{5B97B6A8-A515-487C-A1CF-026345BE3071}" dt="2022-03-04T02:33:38.437" v="3329" actId="700"/>
          <ac:spMkLst>
            <pc:docMk/>
            <pc:sldMk cId="3851067448" sldId="261"/>
            <ac:spMk id="6" creationId="{F317138E-7D63-4FB3-A276-64F43BE70681}"/>
          </ac:spMkLst>
        </pc:spChg>
        <pc:spChg chg="add del mod ord">
          <ac:chgData name="Elhadi Belghache" userId="25bd9855-c3c8-4fe0-90d6-09dac4ca243f" providerId="ADAL" clId="{5B97B6A8-A515-487C-A1CF-026345BE3071}" dt="2022-03-04T02:33:38.437" v="3329" actId="700"/>
          <ac:spMkLst>
            <pc:docMk/>
            <pc:sldMk cId="3851067448" sldId="261"/>
            <ac:spMk id="7" creationId="{E8E3E90D-DB49-428B-B779-0E613E6119C3}"/>
          </ac:spMkLst>
        </pc:spChg>
      </pc:sldChg>
      <pc:sldChg chg="modSp mod">
        <pc:chgData name="Elhadi Belghache" userId="25bd9855-c3c8-4fe0-90d6-09dac4ca243f" providerId="ADAL" clId="{5B97B6A8-A515-487C-A1CF-026345BE3071}" dt="2022-03-04T13:59:41.031" v="5003" actId="20577"/>
        <pc:sldMkLst>
          <pc:docMk/>
          <pc:sldMk cId="2529200038" sldId="262"/>
        </pc:sldMkLst>
        <pc:spChg chg="mod">
          <ac:chgData name="Elhadi Belghache" userId="25bd9855-c3c8-4fe0-90d6-09dac4ca243f" providerId="ADAL" clId="{5B97B6A8-A515-487C-A1CF-026345BE3071}" dt="2022-03-04T13:59:41.031" v="5003" actId="20577"/>
          <ac:spMkLst>
            <pc:docMk/>
            <pc:sldMk cId="2529200038" sldId="262"/>
            <ac:spMk id="6" creationId="{F317138E-7D63-4FB3-A276-64F43BE70681}"/>
          </ac:spMkLst>
        </pc:spChg>
      </pc:sldChg>
      <pc:sldChg chg="addSp delSp modSp add del mod ord">
        <pc:chgData name="Elhadi Belghache" userId="25bd9855-c3c8-4fe0-90d6-09dac4ca243f" providerId="ADAL" clId="{5B97B6A8-A515-487C-A1CF-026345BE3071}" dt="2022-03-03T17:32:46.653" v="249" actId="47"/>
        <pc:sldMkLst>
          <pc:docMk/>
          <pc:sldMk cId="3681924536" sldId="263"/>
        </pc:sldMkLst>
        <pc:spChg chg="mod">
          <ac:chgData name="Elhadi Belghache" userId="25bd9855-c3c8-4fe0-90d6-09dac4ca243f" providerId="ADAL" clId="{5B97B6A8-A515-487C-A1CF-026345BE3071}" dt="2022-03-03T15:00:35.820" v="59" actId="20577"/>
          <ac:spMkLst>
            <pc:docMk/>
            <pc:sldMk cId="3681924536" sldId="263"/>
            <ac:spMk id="4" creationId="{566EEFCD-CFC8-4B50-BCAC-17E73DAA2F67}"/>
          </ac:spMkLst>
        </pc:spChg>
        <pc:spChg chg="add del mod">
          <ac:chgData name="Elhadi Belghache" userId="25bd9855-c3c8-4fe0-90d6-09dac4ca243f" providerId="ADAL" clId="{5B97B6A8-A515-487C-A1CF-026345BE3071}" dt="2022-03-03T14:50:43.198" v="37"/>
          <ac:spMkLst>
            <pc:docMk/>
            <pc:sldMk cId="3681924536" sldId="263"/>
            <ac:spMk id="5" creationId="{7D266EE9-11C1-4F1C-AAC0-09A6FB709CA3}"/>
          </ac:spMkLst>
        </pc:spChg>
        <pc:spChg chg="add del mod">
          <ac:chgData name="Elhadi Belghache" userId="25bd9855-c3c8-4fe0-90d6-09dac4ca243f" providerId="ADAL" clId="{5B97B6A8-A515-487C-A1CF-026345BE3071}" dt="2022-03-03T17:31:36.752" v="234"/>
          <ac:spMkLst>
            <pc:docMk/>
            <pc:sldMk cId="3681924536" sldId="263"/>
            <ac:spMk id="12" creationId="{72B43530-761F-4419-9205-6249E3BECC35}"/>
          </ac:spMkLst>
        </pc:spChg>
        <pc:spChg chg="add del mod">
          <ac:chgData name="Elhadi Belghache" userId="25bd9855-c3c8-4fe0-90d6-09dac4ca243f" providerId="ADAL" clId="{5B97B6A8-A515-487C-A1CF-026345BE3071}" dt="2022-03-03T16:53:12.266" v="119"/>
          <ac:spMkLst>
            <pc:docMk/>
            <pc:sldMk cId="3681924536" sldId="263"/>
            <ac:spMk id="13" creationId="{BBF813FB-C60B-4249-91CD-3DC71E3739D1}"/>
          </ac:spMkLst>
        </pc:spChg>
        <pc:spChg chg="add del mod">
          <ac:chgData name="Elhadi Belghache" userId="25bd9855-c3c8-4fe0-90d6-09dac4ca243f" providerId="ADAL" clId="{5B97B6A8-A515-487C-A1CF-026345BE3071}" dt="2022-03-03T17:29:00.245" v="215" actId="478"/>
          <ac:spMkLst>
            <pc:docMk/>
            <pc:sldMk cId="3681924536" sldId="263"/>
            <ac:spMk id="16" creationId="{E29A894E-F335-4584-A942-328CD3CC7CE1}"/>
          </ac:spMkLst>
        </pc:spChg>
        <pc:spChg chg="add del">
          <ac:chgData name="Elhadi Belghache" userId="25bd9855-c3c8-4fe0-90d6-09dac4ca243f" providerId="ADAL" clId="{5B97B6A8-A515-487C-A1CF-026345BE3071}" dt="2022-03-03T17:28:05.263" v="205" actId="22"/>
          <ac:spMkLst>
            <pc:docMk/>
            <pc:sldMk cId="3681924536" sldId="263"/>
            <ac:spMk id="17" creationId="{735922D6-4B86-4534-8ABF-9F78B8305AB2}"/>
          </ac:spMkLst>
        </pc:spChg>
        <pc:spChg chg="mod">
          <ac:chgData name="Elhadi Belghache" userId="25bd9855-c3c8-4fe0-90d6-09dac4ca243f" providerId="ADAL" clId="{5B97B6A8-A515-487C-A1CF-026345BE3071}" dt="2022-03-03T17:32:23.471" v="243" actId="404"/>
          <ac:spMkLst>
            <pc:docMk/>
            <pc:sldMk cId="3681924536" sldId="263"/>
            <ac:spMk id="21" creationId="{AC334412-8324-4D6B-848B-6C5F4ADC79BA}"/>
          </ac:spMkLst>
        </pc:spChg>
        <pc:grpChg chg="add del mod">
          <ac:chgData name="Elhadi Belghache" userId="25bd9855-c3c8-4fe0-90d6-09dac4ca243f" providerId="ADAL" clId="{5B97B6A8-A515-487C-A1CF-026345BE3071}" dt="2022-03-03T17:32:41.887" v="247" actId="21"/>
          <ac:grpSpMkLst>
            <pc:docMk/>
            <pc:sldMk cId="3681924536" sldId="263"/>
            <ac:grpSpMk id="19" creationId="{C52BFF9C-0EB9-49ED-877E-92EBC1FF1911}"/>
          </ac:grpSpMkLst>
        </pc:grpChg>
        <pc:picChg chg="add del mod">
          <ac:chgData name="Elhadi Belghache" userId="25bd9855-c3c8-4fe0-90d6-09dac4ca243f" providerId="ADAL" clId="{5B97B6A8-A515-487C-A1CF-026345BE3071}" dt="2022-03-03T14:49:29.405" v="36"/>
          <ac:picMkLst>
            <pc:docMk/>
            <pc:sldMk cId="3681924536" sldId="263"/>
            <ac:picMk id="3" creationId="{98BD9BD1-24D9-47B0-83E7-A6A57884E3D7}"/>
          </ac:picMkLst>
        </pc:picChg>
        <pc:picChg chg="add del mod modCrop">
          <ac:chgData name="Elhadi Belghache" userId="25bd9855-c3c8-4fe0-90d6-09dac4ca243f" providerId="ADAL" clId="{5B97B6A8-A515-487C-A1CF-026345BE3071}" dt="2022-03-03T15:00:59.745" v="66" actId="478"/>
          <ac:picMkLst>
            <pc:docMk/>
            <pc:sldMk cId="3681924536" sldId="263"/>
            <ac:picMk id="7" creationId="{E62B38DF-D789-48E6-B0B8-70EF93C22180}"/>
          </ac:picMkLst>
        </pc:picChg>
        <pc:picChg chg="del">
          <ac:chgData name="Elhadi Belghache" userId="25bd9855-c3c8-4fe0-90d6-09dac4ca243f" providerId="ADAL" clId="{5B97B6A8-A515-487C-A1CF-026345BE3071}" dt="2022-03-03T14:35:35.562" v="24" actId="478"/>
          <ac:picMkLst>
            <pc:docMk/>
            <pc:sldMk cId="3681924536" sldId="263"/>
            <ac:picMk id="8" creationId="{23BEC0CB-68A9-441A-9F03-0D3464590C62}"/>
          </ac:picMkLst>
        </pc:picChg>
        <pc:picChg chg="add del mod">
          <ac:chgData name="Elhadi Belghache" userId="25bd9855-c3c8-4fe0-90d6-09dac4ca243f" providerId="ADAL" clId="{5B97B6A8-A515-487C-A1CF-026345BE3071}" dt="2022-03-03T17:31:02.446" v="224" actId="21"/>
          <ac:picMkLst>
            <pc:docMk/>
            <pc:sldMk cId="3681924536" sldId="263"/>
            <ac:picMk id="11" creationId="{65A40AA7-957E-4228-A5D0-94B28F4A2B56}"/>
          </ac:picMkLst>
        </pc:picChg>
        <pc:picChg chg="add del mod">
          <ac:chgData name="Elhadi Belghache" userId="25bd9855-c3c8-4fe0-90d6-09dac4ca243f" providerId="ADAL" clId="{5B97B6A8-A515-487C-A1CF-026345BE3071}" dt="2022-03-03T17:28:45.018" v="212" actId="21"/>
          <ac:picMkLst>
            <pc:docMk/>
            <pc:sldMk cId="3681924536" sldId="263"/>
            <ac:picMk id="14" creationId="{54BF42C8-3A6D-46FE-84F4-25EDA07ED730}"/>
          </ac:picMkLst>
        </pc:picChg>
        <pc:picChg chg="mod">
          <ac:chgData name="Elhadi Belghache" userId="25bd9855-c3c8-4fe0-90d6-09dac4ca243f" providerId="ADAL" clId="{5B97B6A8-A515-487C-A1CF-026345BE3071}" dt="2022-03-03T17:32:30.113" v="244" actId="14100"/>
          <ac:picMkLst>
            <pc:docMk/>
            <pc:sldMk cId="3681924536" sldId="263"/>
            <ac:picMk id="20" creationId="{17DEAB8B-7BD1-4F49-AB12-0444E3E694EE}"/>
          </ac:picMkLst>
        </pc:picChg>
        <pc:picChg chg="del">
          <ac:chgData name="Elhadi Belghache" userId="25bd9855-c3c8-4fe0-90d6-09dac4ca243f" providerId="ADAL" clId="{5B97B6A8-A515-487C-A1CF-026345BE3071}" dt="2022-03-03T14:35:34.373" v="23" actId="478"/>
          <ac:picMkLst>
            <pc:docMk/>
            <pc:sldMk cId="3681924536" sldId="263"/>
            <ac:picMk id="1026" creationId="{96EFC768-8F77-4398-A2B8-42C414FD2147}"/>
          </ac:picMkLst>
        </pc:picChg>
      </pc:sldChg>
      <pc:sldChg chg="addSp delSp modSp add mod">
        <pc:chgData name="Elhadi Belghache" userId="25bd9855-c3c8-4fe0-90d6-09dac4ca243f" providerId="ADAL" clId="{5B97B6A8-A515-487C-A1CF-026345BE3071}" dt="2022-03-04T12:18:54.960" v="4202"/>
        <pc:sldMkLst>
          <pc:docMk/>
          <pc:sldMk cId="1114077113" sldId="264"/>
        </pc:sldMkLst>
        <pc:spChg chg="add del mod">
          <ac:chgData name="Elhadi Belghache" userId="25bd9855-c3c8-4fe0-90d6-09dac4ca243f" providerId="ADAL" clId="{5B97B6A8-A515-487C-A1CF-026345BE3071}" dt="2022-03-03T19:16:21.494" v="1248"/>
          <ac:spMkLst>
            <pc:docMk/>
            <pc:sldMk cId="1114077113" sldId="264"/>
            <ac:spMk id="2" creationId="{D0870CA2-DEE6-4DBE-8BAD-985ECB077680}"/>
          </ac:spMkLst>
        </pc:spChg>
        <pc:spChg chg="add del mod">
          <ac:chgData name="Elhadi Belghache" userId="25bd9855-c3c8-4fe0-90d6-09dac4ca243f" providerId="ADAL" clId="{5B97B6A8-A515-487C-A1CF-026345BE3071}" dt="2022-03-03T19:16:26.178" v="1250"/>
          <ac:spMkLst>
            <pc:docMk/>
            <pc:sldMk cId="1114077113" sldId="264"/>
            <ac:spMk id="3" creationId="{6567D58A-D1C7-45EA-8377-CA6CF8F1E379}"/>
          </ac:spMkLst>
        </pc:spChg>
        <pc:spChg chg="mod">
          <ac:chgData name="Elhadi Belghache" userId="25bd9855-c3c8-4fe0-90d6-09dac4ca243f" providerId="ADAL" clId="{5B97B6A8-A515-487C-A1CF-026345BE3071}" dt="2022-03-03T23:55:04.650" v="1663" actId="20577"/>
          <ac:spMkLst>
            <pc:docMk/>
            <pc:sldMk cId="1114077113" sldId="264"/>
            <ac:spMk id="4" creationId="{566EEFCD-CFC8-4B50-BCAC-17E73DAA2F67}"/>
          </ac:spMkLst>
        </pc:spChg>
        <pc:spChg chg="del mod">
          <ac:chgData name="Elhadi Belghache" userId="25bd9855-c3c8-4fe0-90d6-09dac4ca243f" providerId="ADAL" clId="{5B97B6A8-A515-487C-A1CF-026345BE3071}" dt="2022-03-03T14:56:40.316" v="49"/>
          <ac:spMkLst>
            <pc:docMk/>
            <pc:sldMk cId="1114077113" sldId="264"/>
            <ac:spMk id="5" creationId="{7D266EE9-11C1-4F1C-AAC0-09A6FB709CA3}"/>
          </ac:spMkLst>
        </pc:spChg>
        <pc:spChg chg="mod">
          <ac:chgData name="Elhadi Belghache" userId="25bd9855-c3c8-4fe0-90d6-09dac4ca243f" providerId="ADAL" clId="{5B97B6A8-A515-487C-A1CF-026345BE3071}" dt="2022-03-04T02:32:29.190" v="3326"/>
          <ac:spMkLst>
            <pc:docMk/>
            <pc:sldMk cId="1114077113" sldId="264"/>
            <ac:spMk id="9" creationId="{B8D7387E-D365-4275-B542-9956F79ED3C2}"/>
          </ac:spMkLst>
        </pc:spChg>
        <pc:spChg chg="add del mod">
          <ac:chgData name="Elhadi Belghache" userId="25bd9855-c3c8-4fe0-90d6-09dac4ca243f" providerId="ADAL" clId="{5B97B6A8-A515-487C-A1CF-026345BE3071}" dt="2022-03-03T15:00:54.793" v="64" actId="21"/>
          <ac:spMkLst>
            <pc:docMk/>
            <pc:sldMk cId="1114077113" sldId="264"/>
            <ac:spMk id="10" creationId="{7E36EDD2-3DC5-48F6-AA67-A6E55F597F4B}"/>
          </ac:spMkLst>
        </pc:spChg>
        <pc:spChg chg="add del mod">
          <ac:chgData name="Elhadi Belghache" userId="25bd9855-c3c8-4fe0-90d6-09dac4ca243f" providerId="ADAL" clId="{5B97B6A8-A515-487C-A1CF-026345BE3071}" dt="2022-03-03T23:58:06.676" v="1688" actId="20577"/>
          <ac:spMkLst>
            <pc:docMk/>
            <pc:sldMk cId="1114077113" sldId="264"/>
            <ac:spMk id="11" creationId="{DFC45420-5D18-40F4-AB7B-FB3875FCA4DF}"/>
          </ac:spMkLst>
        </pc:spChg>
        <pc:spChg chg="mod">
          <ac:chgData name="Elhadi Belghache" userId="25bd9855-c3c8-4fe0-90d6-09dac4ca243f" providerId="ADAL" clId="{5B97B6A8-A515-487C-A1CF-026345BE3071}" dt="2022-03-03T22:41:31.555" v="1347" actId="1076"/>
          <ac:spMkLst>
            <pc:docMk/>
            <pc:sldMk cId="1114077113" sldId="264"/>
            <ac:spMk id="13" creationId="{8F58C661-240A-4EFC-B353-66F6E2319E2D}"/>
          </ac:spMkLst>
        </pc:spChg>
        <pc:spChg chg="mod">
          <ac:chgData name="Elhadi Belghache" userId="25bd9855-c3c8-4fe0-90d6-09dac4ca243f" providerId="ADAL" clId="{5B97B6A8-A515-487C-A1CF-026345BE3071}" dt="2022-03-04T12:18:11.233" v="4199" actId="1035"/>
          <ac:spMkLst>
            <pc:docMk/>
            <pc:sldMk cId="1114077113" sldId="264"/>
            <ac:spMk id="16" creationId="{ADC5B926-0D78-4AE2-9FA3-53AE742C36ED}"/>
          </ac:spMkLst>
        </pc:spChg>
        <pc:spChg chg="mod">
          <ac:chgData name="Elhadi Belghache" userId="25bd9855-c3c8-4fe0-90d6-09dac4ca243f" providerId="ADAL" clId="{5B97B6A8-A515-487C-A1CF-026345BE3071}" dt="2022-03-03T23:19:37.384" v="1530" actId="20577"/>
          <ac:spMkLst>
            <pc:docMk/>
            <pc:sldMk cId="1114077113" sldId="264"/>
            <ac:spMk id="19" creationId="{B7D52132-DD32-4EC1-9F73-A100CC816AE2}"/>
          </ac:spMkLst>
        </pc:spChg>
        <pc:spChg chg="mod">
          <ac:chgData name="Elhadi Belghache" userId="25bd9855-c3c8-4fe0-90d6-09dac4ca243f" providerId="ADAL" clId="{5B97B6A8-A515-487C-A1CF-026345BE3071}" dt="2022-03-03T23:10:07.632" v="1497" actId="1036"/>
          <ac:spMkLst>
            <pc:docMk/>
            <pc:sldMk cId="1114077113" sldId="264"/>
            <ac:spMk id="25" creationId="{3697AB59-F3FD-43D1-A4E7-86EB47157010}"/>
          </ac:spMkLst>
        </pc:spChg>
        <pc:spChg chg="mod">
          <ac:chgData name="Elhadi Belghache" userId="25bd9855-c3c8-4fe0-90d6-09dac4ca243f" providerId="ADAL" clId="{5B97B6A8-A515-487C-A1CF-026345BE3071}" dt="2022-03-03T22:53:56.349" v="1438"/>
          <ac:spMkLst>
            <pc:docMk/>
            <pc:sldMk cId="1114077113" sldId="264"/>
            <ac:spMk id="28" creationId="{E2094214-5033-4543-AAF3-6C83AEAAC557}"/>
          </ac:spMkLst>
        </pc:spChg>
        <pc:spChg chg="add mod">
          <ac:chgData name="Elhadi Belghache" userId="25bd9855-c3c8-4fe0-90d6-09dac4ca243f" providerId="ADAL" clId="{5B97B6A8-A515-487C-A1CF-026345BE3071}" dt="2022-03-03T23:15:03.096" v="1518" actId="164"/>
          <ac:spMkLst>
            <pc:docMk/>
            <pc:sldMk cId="1114077113" sldId="264"/>
            <ac:spMk id="29" creationId="{B9302EF0-3B7B-486C-897A-F9337004964F}"/>
          </ac:spMkLst>
        </pc:spChg>
        <pc:spChg chg="add del mod">
          <ac:chgData name="Elhadi Belghache" userId="25bd9855-c3c8-4fe0-90d6-09dac4ca243f" providerId="ADAL" clId="{5B97B6A8-A515-487C-A1CF-026345BE3071}" dt="2022-03-03T23:32:33.511" v="1535" actId="478"/>
          <ac:spMkLst>
            <pc:docMk/>
            <pc:sldMk cId="1114077113" sldId="264"/>
            <ac:spMk id="35" creationId="{12DE9378-2E36-4DFB-8F1C-71427C73F2CD}"/>
          </ac:spMkLst>
        </pc:spChg>
        <pc:spChg chg="add del">
          <ac:chgData name="Elhadi Belghache" userId="25bd9855-c3c8-4fe0-90d6-09dac4ca243f" providerId="ADAL" clId="{5B97B6A8-A515-487C-A1CF-026345BE3071}" dt="2022-03-03T23:39:12.445" v="1637" actId="478"/>
          <ac:spMkLst>
            <pc:docMk/>
            <pc:sldMk cId="1114077113" sldId="264"/>
            <ac:spMk id="41" creationId="{07DE12C2-2496-4358-A4BC-9B1E5607CFC2}"/>
          </ac:spMkLst>
        </pc:spChg>
        <pc:spChg chg="add mod">
          <ac:chgData name="Elhadi Belghache" userId="25bd9855-c3c8-4fe0-90d6-09dac4ca243f" providerId="ADAL" clId="{5B97B6A8-A515-487C-A1CF-026345BE3071}" dt="2022-03-04T00:21:59.506" v="1949" actId="164"/>
          <ac:spMkLst>
            <pc:docMk/>
            <pc:sldMk cId="1114077113" sldId="264"/>
            <ac:spMk id="42" creationId="{920BAFE6-AC73-4DD3-A157-652253B785A6}"/>
          </ac:spMkLst>
        </pc:spChg>
        <pc:grpChg chg="add mod">
          <ac:chgData name="Elhadi Belghache" userId="25bd9855-c3c8-4fe0-90d6-09dac4ca243f" providerId="ADAL" clId="{5B97B6A8-A515-487C-A1CF-026345BE3071}" dt="2022-03-03T23:34:43.258" v="1587" actId="1076"/>
          <ac:grpSpMkLst>
            <pc:docMk/>
            <pc:sldMk cId="1114077113" sldId="264"/>
            <ac:grpSpMk id="8" creationId="{6EF63CFB-2A64-4835-BA4A-A1A68D7B299E}"/>
          </ac:grpSpMkLst>
        </pc:grpChg>
        <pc:grpChg chg="add mod">
          <ac:chgData name="Elhadi Belghache" userId="25bd9855-c3c8-4fe0-90d6-09dac4ca243f" providerId="ADAL" clId="{5B97B6A8-A515-487C-A1CF-026345BE3071}" dt="2022-03-04T00:21:03.176" v="1945" actId="1036"/>
          <ac:grpSpMkLst>
            <pc:docMk/>
            <pc:sldMk cId="1114077113" sldId="264"/>
            <ac:grpSpMk id="14" creationId="{BD92FC9F-11AB-4806-9C19-A3AD319526DB}"/>
          </ac:grpSpMkLst>
        </pc:grpChg>
        <pc:grpChg chg="add mod">
          <ac:chgData name="Elhadi Belghache" userId="25bd9855-c3c8-4fe0-90d6-09dac4ca243f" providerId="ADAL" clId="{5B97B6A8-A515-487C-A1CF-026345BE3071}" dt="2022-03-04T00:21:59.506" v="1949" actId="164"/>
          <ac:grpSpMkLst>
            <pc:docMk/>
            <pc:sldMk cId="1114077113" sldId="264"/>
            <ac:grpSpMk id="17" creationId="{54E7B52E-3E6C-4FA5-BF0D-46744E0AECC2}"/>
          </ac:grpSpMkLst>
        </pc:grpChg>
        <pc:grpChg chg="add mod">
          <ac:chgData name="Elhadi Belghache" userId="25bd9855-c3c8-4fe0-90d6-09dac4ca243f" providerId="ADAL" clId="{5B97B6A8-A515-487C-A1CF-026345BE3071}" dt="2022-03-03T23:15:03.096" v="1518" actId="164"/>
          <ac:grpSpMkLst>
            <pc:docMk/>
            <pc:sldMk cId="1114077113" sldId="264"/>
            <ac:grpSpMk id="23" creationId="{8C8EB18D-4E0A-4F50-85DF-B3906F135BC0}"/>
          </ac:grpSpMkLst>
        </pc:grpChg>
        <pc:grpChg chg="add del mod">
          <ac:chgData name="Elhadi Belghache" userId="25bd9855-c3c8-4fe0-90d6-09dac4ca243f" providerId="ADAL" clId="{5B97B6A8-A515-487C-A1CF-026345BE3071}" dt="2022-03-03T22:54:49.137" v="1452" actId="478"/>
          <ac:grpSpMkLst>
            <pc:docMk/>
            <pc:sldMk cId="1114077113" sldId="264"/>
            <ac:grpSpMk id="26" creationId="{3D9742D4-075D-4241-B67C-4776D01C8EF3}"/>
          </ac:grpSpMkLst>
        </pc:grpChg>
        <pc:grpChg chg="add del mod">
          <ac:chgData name="Elhadi Belghache" userId="25bd9855-c3c8-4fe0-90d6-09dac4ca243f" providerId="ADAL" clId="{5B97B6A8-A515-487C-A1CF-026345BE3071}" dt="2022-03-03T23:32:30.086" v="1532" actId="478"/>
          <ac:grpSpMkLst>
            <pc:docMk/>
            <pc:sldMk cId="1114077113" sldId="264"/>
            <ac:grpSpMk id="34" creationId="{A8271DD8-5D95-4BCA-879F-12D6125EBE4C}"/>
          </ac:grpSpMkLst>
        </pc:grpChg>
        <pc:grpChg chg="add mod">
          <ac:chgData name="Elhadi Belghache" userId="25bd9855-c3c8-4fe0-90d6-09dac4ca243f" providerId="ADAL" clId="{5B97B6A8-A515-487C-A1CF-026345BE3071}" dt="2022-03-04T00:22:16.992" v="1950" actId="1076"/>
          <ac:grpSpMkLst>
            <pc:docMk/>
            <pc:sldMk cId="1114077113" sldId="264"/>
            <ac:grpSpMk id="44" creationId="{F803E6D7-EAAD-48F6-9B43-F9937708F6FE}"/>
          </ac:grpSpMkLst>
        </pc:grpChg>
        <pc:graphicFrameChg chg="add del mod modGraphic">
          <ac:chgData name="Elhadi Belghache" userId="25bd9855-c3c8-4fe0-90d6-09dac4ca243f" providerId="ADAL" clId="{5B97B6A8-A515-487C-A1CF-026345BE3071}" dt="2022-03-03T22:32:47.693" v="1286" actId="478"/>
          <ac:graphicFrameMkLst>
            <pc:docMk/>
            <pc:sldMk cId="1114077113" sldId="264"/>
            <ac:graphicFrameMk id="7" creationId="{D9791485-A3D7-4701-AC47-9AC1EA8F0B5C}"/>
          </ac:graphicFrameMkLst>
        </pc:graphicFrameChg>
        <pc:picChg chg="add del mod">
          <ac:chgData name="Elhadi Belghache" userId="25bd9855-c3c8-4fe0-90d6-09dac4ca243f" providerId="ADAL" clId="{5B97B6A8-A515-487C-A1CF-026345BE3071}" dt="2022-03-03T22:42:40.449" v="1357" actId="21"/>
          <ac:picMkLst>
            <pc:docMk/>
            <pc:sldMk cId="1114077113" sldId="264"/>
            <ac:picMk id="3" creationId="{5D36204D-2BE5-418C-83B3-ED3BA920FF06}"/>
          </ac:picMkLst>
        </pc:picChg>
        <pc:picChg chg="add del mod">
          <ac:chgData name="Elhadi Belghache" userId="25bd9855-c3c8-4fe0-90d6-09dac4ca243f" providerId="ADAL" clId="{5B97B6A8-A515-487C-A1CF-026345BE3071}" dt="2022-03-03T15:00:54.793" v="64" actId="21"/>
          <ac:picMkLst>
            <pc:docMk/>
            <pc:sldMk cId="1114077113" sldId="264"/>
            <ac:picMk id="3" creationId="{9625EAED-E5C4-4FCB-9856-EEB33F42BD03}"/>
          </ac:picMkLst>
        </pc:picChg>
        <pc:picChg chg="add del mod">
          <ac:chgData name="Elhadi Belghache" userId="25bd9855-c3c8-4fe0-90d6-09dac4ca243f" providerId="ADAL" clId="{5B97B6A8-A515-487C-A1CF-026345BE3071}" dt="2022-03-03T22:33:25.345" v="1293" actId="21"/>
          <ac:picMkLst>
            <pc:docMk/>
            <pc:sldMk cId="1114077113" sldId="264"/>
            <ac:picMk id="6" creationId="{C468FC36-9E43-497B-B191-92677BDD43B9}"/>
          </ac:picMkLst>
        </pc:picChg>
        <pc:picChg chg="del">
          <ac:chgData name="Elhadi Belghache" userId="25bd9855-c3c8-4fe0-90d6-09dac4ca243f" providerId="ADAL" clId="{5B97B6A8-A515-487C-A1CF-026345BE3071}" dt="2022-03-03T14:35:38.790" v="26" actId="478"/>
          <ac:picMkLst>
            <pc:docMk/>
            <pc:sldMk cId="1114077113" sldId="264"/>
            <ac:picMk id="8" creationId="{23BEC0CB-68A9-441A-9F03-0D3464590C62}"/>
          </ac:picMkLst>
        </pc:picChg>
        <pc:picChg chg="add del mod">
          <ac:chgData name="Elhadi Belghache" userId="25bd9855-c3c8-4fe0-90d6-09dac4ca243f" providerId="ADAL" clId="{5B97B6A8-A515-487C-A1CF-026345BE3071}" dt="2022-03-03T22:43:18.820" v="1397" actId="478"/>
          <ac:picMkLst>
            <pc:docMk/>
            <pc:sldMk cId="1114077113" sldId="264"/>
            <ac:picMk id="10" creationId="{5C7E41D9-36BB-415A-892C-996EFC91F5FE}"/>
          </ac:picMkLst>
        </pc:picChg>
        <pc:picChg chg="mod">
          <ac:chgData name="Elhadi Belghache" userId="25bd9855-c3c8-4fe0-90d6-09dac4ca243f" providerId="ADAL" clId="{5B97B6A8-A515-487C-A1CF-026345BE3071}" dt="2022-03-03T22:41:28.447" v="1346" actId="1076"/>
          <ac:picMkLst>
            <pc:docMk/>
            <pc:sldMk cId="1114077113" sldId="264"/>
            <ac:picMk id="12" creationId="{E1DA6A67-114F-4457-BA70-CDC7F2B25E3A}"/>
          </ac:picMkLst>
        </pc:picChg>
        <pc:picChg chg="mod modCrop">
          <ac:chgData name="Elhadi Belghache" userId="25bd9855-c3c8-4fe0-90d6-09dac4ca243f" providerId="ADAL" clId="{5B97B6A8-A515-487C-A1CF-026345BE3071}" dt="2022-03-04T12:18:54.960" v="4202"/>
          <ac:picMkLst>
            <pc:docMk/>
            <pc:sldMk cId="1114077113" sldId="264"/>
            <ac:picMk id="15" creationId="{09A14D69-133A-4502-851E-B520ED752643}"/>
          </ac:picMkLst>
        </pc:picChg>
        <pc:picChg chg="mod">
          <ac:chgData name="Elhadi Belghache" userId="25bd9855-c3c8-4fe0-90d6-09dac4ca243f" providerId="ADAL" clId="{5B97B6A8-A515-487C-A1CF-026345BE3071}" dt="2022-03-03T22:47:28.032" v="1415"/>
          <ac:picMkLst>
            <pc:docMk/>
            <pc:sldMk cId="1114077113" sldId="264"/>
            <ac:picMk id="18" creationId="{98615D7D-C9D4-41EC-BFA3-BA3239AF24CF}"/>
          </ac:picMkLst>
        </pc:picChg>
        <pc:picChg chg="add del mod modCrop">
          <ac:chgData name="Elhadi Belghache" userId="25bd9855-c3c8-4fe0-90d6-09dac4ca243f" providerId="ADAL" clId="{5B97B6A8-A515-487C-A1CF-026345BE3071}" dt="2022-03-03T23:32:31.206" v="1533" actId="478"/>
          <ac:picMkLst>
            <pc:docMk/>
            <pc:sldMk cId="1114077113" sldId="264"/>
            <ac:picMk id="20" creationId="{D0943185-1E81-48DD-97E4-8C43D033CD58}"/>
          </ac:picMkLst>
        </pc:picChg>
        <pc:picChg chg="add del mod">
          <ac:chgData name="Elhadi Belghache" userId="25bd9855-c3c8-4fe0-90d6-09dac4ca243f" providerId="ADAL" clId="{5B97B6A8-A515-487C-A1CF-026345BE3071}" dt="2022-03-03T22:52:14.613" v="1430" actId="21"/>
          <ac:picMkLst>
            <pc:docMk/>
            <pc:sldMk cId="1114077113" sldId="264"/>
            <ac:picMk id="22" creationId="{FFBB22F3-609E-4578-BDEE-7B9042BD93F4}"/>
          </ac:picMkLst>
        </pc:picChg>
        <pc:picChg chg="mod">
          <ac:chgData name="Elhadi Belghache" userId="25bd9855-c3c8-4fe0-90d6-09dac4ca243f" providerId="ADAL" clId="{5B97B6A8-A515-487C-A1CF-026345BE3071}" dt="2022-03-03T22:53:53.607" v="1437" actId="1362"/>
          <ac:picMkLst>
            <pc:docMk/>
            <pc:sldMk cId="1114077113" sldId="264"/>
            <ac:picMk id="24" creationId="{FB1427AB-8D41-44F5-9872-2A6A5E24FAD5}"/>
          </ac:picMkLst>
        </pc:picChg>
        <pc:picChg chg="mod">
          <ac:chgData name="Elhadi Belghache" userId="25bd9855-c3c8-4fe0-90d6-09dac4ca243f" providerId="ADAL" clId="{5B97B6A8-A515-487C-A1CF-026345BE3071}" dt="2022-03-03T22:54:08.119" v="1442" actId="1362"/>
          <ac:picMkLst>
            <pc:docMk/>
            <pc:sldMk cId="1114077113" sldId="264"/>
            <ac:picMk id="27" creationId="{0DB37928-E7E9-4DE0-938F-9587FE5539E9}"/>
          </ac:picMkLst>
        </pc:picChg>
        <pc:picChg chg="del">
          <ac:chgData name="Elhadi Belghache" userId="25bd9855-c3c8-4fe0-90d6-09dac4ca243f" providerId="ADAL" clId="{5B97B6A8-A515-487C-A1CF-026345BE3071}" dt="2022-03-03T14:35:37.726" v="25" actId="478"/>
          <ac:picMkLst>
            <pc:docMk/>
            <pc:sldMk cId="1114077113" sldId="264"/>
            <ac:picMk id="1026" creationId="{96EFC768-8F77-4398-A2B8-42C414FD2147}"/>
          </ac:picMkLst>
        </pc:picChg>
        <pc:cxnChg chg="add del mod">
          <ac:chgData name="Elhadi Belghache" userId="25bd9855-c3c8-4fe0-90d6-09dac4ca243f" providerId="ADAL" clId="{5B97B6A8-A515-487C-A1CF-026345BE3071}" dt="2022-03-03T23:32:32.384" v="1534" actId="478"/>
          <ac:cxnSpMkLst>
            <pc:docMk/>
            <pc:sldMk cId="1114077113" sldId="264"/>
            <ac:cxnSpMk id="30" creationId="{037BD262-9205-4FC8-A021-58A4C35873C3}"/>
          </ac:cxnSpMkLst>
        </pc:cxnChg>
        <pc:cxnChg chg="add mod">
          <ac:chgData name="Elhadi Belghache" userId="25bd9855-c3c8-4fe0-90d6-09dac4ca243f" providerId="ADAL" clId="{5B97B6A8-A515-487C-A1CF-026345BE3071}" dt="2022-03-04T00:21:59.506" v="1949" actId="164"/>
          <ac:cxnSpMkLst>
            <pc:docMk/>
            <pc:sldMk cId="1114077113" sldId="264"/>
            <ac:cxnSpMk id="36" creationId="{68FA9612-74DF-4FC3-A5F7-F98A3C07E125}"/>
          </ac:cxnSpMkLst>
        </pc:cxnChg>
      </pc:sldChg>
      <pc:sldChg chg="addSp delSp modSp new del mod modClrScheme chgLayout">
        <pc:chgData name="Elhadi Belghache" userId="25bd9855-c3c8-4fe0-90d6-09dac4ca243f" providerId="ADAL" clId="{5B97B6A8-A515-487C-A1CF-026345BE3071}" dt="2022-03-04T02:30:44.713" v="3315" actId="47"/>
        <pc:sldMkLst>
          <pc:docMk/>
          <pc:sldMk cId="249945003" sldId="265"/>
        </pc:sldMkLst>
        <pc:spChg chg="del mod ord">
          <ac:chgData name="Elhadi Belghache" userId="25bd9855-c3c8-4fe0-90d6-09dac4ca243f" providerId="ADAL" clId="{5B97B6A8-A515-487C-A1CF-026345BE3071}" dt="2022-03-03T16:18:28.740" v="118" actId="700"/>
          <ac:spMkLst>
            <pc:docMk/>
            <pc:sldMk cId="249945003" sldId="265"/>
            <ac:spMk id="2" creationId="{1F8F6E2F-FD12-4E23-9477-DEC21237B2B2}"/>
          </ac:spMkLst>
        </pc:spChg>
        <pc:spChg chg="add mod">
          <ac:chgData name="Elhadi Belghache" userId="25bd9855-c3c8-4fe0-90d6-09dac4ca243f" providerId="ADAL" clId="{5B97B6A8-A515-487C-A1CF-026345BE3071}" dt="2022-03-04T02:28:53.795" v="3313" actId="21"/>
          <ac:spMkLst>
            <pc:docMk/>
            <pc:sldMk cId="249945003" sldId="265"/>
            <ac:spMk id="3" creationId="{1B81F467-8EFD-4585-A377-62CA6176631D}"/>
          </ac:spMkLst>
        </pc:spChg>
        <pc:spChg chg="del mod ord">
          <ac:chgData name="Elhadi Belghache" userId="25bd9855-c3c8-4fe0-90d6-09dac4ca243f" providerId="ADAL" clId="{5B97B6A8-A515-487C-A1CF-026345BE3071}" dt="2022-03-03T16:18:28.740" v="118" actId="700"/>
          <ac:spMkLst>
            <pc:docMk/>
            <pc:sldMk cId="249945003" sldId="265"/>
            <ac:spMk id="3" creationId="{D2F51239-6A7C-4552-A803-44F1B7526A0C}"/>
          </ac:spMkLst>
        </pc:spChg>
        <pc:spChg chg="add mod ord">
          <ac:chgData name="Elhadi Belghache" userId="25bd9855-c3c8-4fe0-90d6-09dac4ca243f" providerId="ADAL" clId="{5B97B6A8-A515-487C-A1CF-026345BE3071}" dt="2022-03-03T17:02:47.354" v="171" actId="20577"/>
          <ac:spMkLst>
            <pc:docMk/>
            <pc:sldMk cId="249945003" sldId="265"/>
            <ac:spMk id="4" creationId="{B8AD9274-9E30-4B1F-AC3C-CDBD084F5128}"/>
          </ac:spMkLst>
        </pc:spChg>
        <pc:spChg chg="add del mod ord">
          <ac:chgData name="Elhadi Belghache" userId="25bd9855-c3c8-4fe0-90d6-09dac4ca243f" providerId="ADAL" clId="{5B97B6A8-A515-487C-A1CF-026345BE3071}" dt="2022-03-03T16:57:32.965" v="128"/>
          <ac:spMkLst>
            <pc:docMk/>
            <pc:sldMk cId="249945003" sldId="265"/>
            <ac:spMk id="5" creationId="{56AF9228-E8C6-499A-9C8F-01546A0D52FF}"/>
          </ac:spMkLst>
        </pc:spChg>
        <pc:spChg chg="add del">
          <ac:chgData name="Elhadi Belghache" userId="25bd9855-c3c8-4fe0-90d6-09dac4ca243f" providerId="ADAL" clId="{5B97B6A8-A515-487C-A1CF-026345BE3071}" dt="2022-03-03T16:56:29.342" v="125" actId="478"/>
          <ac:spMkLst>
            <pc:docMk/>
            <pc:sldMk cId="249945003" sldId="265"/>
            <ac:spMk id="7" creationId="{A30736FD-1424-4D2C-A2D6-30BFF6FDF496}"/>
          </ac:spMkLst>
        </pc:spChg>
        <pc:spChg chg="add del">
          <ac:chgData name="Elhadi Belghache" userId="25bd9855-c3c8-4fe0-90d6-09dac4ca243f" providerId="ADAL" clId="{5B97B6A8-A515-487C-A1CF-026345BE3071}" dt="2022-03-03T16:56:37.590" v="127" actId="478"/>
          <ac:spMkLst>
            <pc:docMk/>
            <pc:sldMk cId="249945003" sldId="265"/>
            <ac:spMk id="9" creationId="{AEE8FD9D-1B39-4F25-833E-C1F47B83A01F}"/>
          </ac:spMkLst>
        </pc:spChg>
        <pc:picChg chg="add del mod">
          <ac:chgData name="Elhadi Belghache" userId="25bd9855-c3c8-4fe0-90d6-09dac4ca243f" providerId="ADAL" clId="{5B97B6A8-A515-487C-A1CF-026345BE3071}" dt="2022-03-04T02:28:53.795" v="3313" actId="21"/>
          <ac:picMkLst>
            <pc:docMk/>
            <pc:sldMk cId="249945003" sldId="265"/>
            <ac:picMk id="11" creationId="{8E491C4C-1BE6-4ACD-BFF0-6EC12C8A22E5}"/>
          </ac:picMkLst>
        </pc:picChg>
        <pc:picChg chg="add del mod">
          <ac:chgData name="Elhadi Belghache" userId="25bd9855-c3c8-4fe0-90d6-09dac4ca243f" providerId="ADAL" clId="{5B97B6A8-A515-487C-A1CF-026345BE3071}" dt="2022-03-04T02:28:53.795" v="3313" actId="21"/>
          <ac:picMkLst>
            <pc:docMk/>
            <pc:sldMk cId="249945003" sldId="265"/>
            <ac:picMk id="13" creationId="{5D092D4E-D0A8-4746-8DC0-FDF2A12D6A2C}"/>
          </ac:picMkLst>
        </pc:picChg>
        <pc:picChg chg="add del mod">
          <ac:chgData name="Elhadi Belghache" userId="25bd9855-c3c8-4fe0-90d6-09dac4ca243f" providerId="ADAL" clId="{5B97B6A8-A515-487C-A1CF-026345BE3071}" dt="2022-03-04T02:28:53.795" v="3313" actId="21"/>
          <ac:picMkLst>
            <pc:docMk/>
            <pc:sldMk cId="249945003" sldId="265"/>
            <ac:picMk id="15" creationId="{B9D41C3A-C7C8-47B1-BCAE-AEE55918D0A3}"/>
          </ac:picMkLst>
        </pc:picChg>
        <pc:picChg chg="add del mod">
          <ac:chgData name="Elhadi Belghache" userId="25bd9855-c3c8-4fe0-90d6-09dac4ca243f" providerId="ADAL" clId="{5B97B6A8-A515-487C-A1CF-026345BE3071}" dt="2022-03-03T17:13:26.167" v="183" actId="478"/>
          <ac:picMkLst>
            <pc:docMk/>
            <pc:sldMk cId="249945003" sldId="265"/>
            <ac:picMk id="17" creationId="{830C1956-0C79-4F4B-BE4B-AE3847EBB25A}"/>
          </ac:picMkLst>
        </pc:picChg>
        <pc:picChg chg="add del mod">
          <ac:chgData name="Elhadi Belghache" userId="25bd9855-c3c8-4fe0-90d6-09dac4ca243f" providerId="ADAL" clId="{5B97B6A8-A515-487C-A1CF-026345BE3071}" dt="2022-03-04T02:28:53.795" v="3313" actId="21"/>
          <ac:picMkLst>
            <pc:docMk/>
            <pc:sldMk cId="249945003" sldId="265"/>
            <ac:picMk id="18" creationId="{5AA595D5-DEED-4A27-85CE-CE3F8302B62A}"/>
          </ac:picMkLst>
        </pc:picChg>
        <pc:picChg chg="add del mod">
          <ac:chgData name="Elhadi Belghache" userId="25bd9855-c3c8-4fe0-90d6-09dac4ca243f" providerId="ADAL" clId="{5B97B6A8-A515-487C-A1CF-026345BE3071}" dt="2022-03-04T02:28:53.795" v="3313" actId="21"/>
          <ac:picMkLst>
            <pc:docMk/>
            <pc:sldMk cId="249945003" sldId="265"/>
            <ac:picMk id="19" creationId="{1619FE48-0A5A-4B0A-8AF3-EEA31DDB90A9}"/>
          </ac:picMkLst>
        </pc:picChg>
        <pc:picChg chg="add del mod">
          <ac:chgData name="Elhadi Belghache" userId="25bd9855-c3c8-4fe0-90d6-09dac4ca243f" providerId="ADAL" clId="{5B97B6A8-A515-487C-A1CF-026345BE3071}" dt="2022-03-04T02:28:53.795" v="3313" actId="21"/>
          <ac:picMkLst>
            <pc:docMk/>
            <pc:sldMk cId="249945003" sldId="265"/>
            <ac:picMk id="20" creationId="{B63B1860-753B-4440-B451-086A3523DE9E}"/>
          </ac:picMkLst>
        </pc:picChg>
      </pc:sldChg>
      <pc:sldChg chg="addSp delSp modSp new mod modClrScheme chgLayout">
        <pc:chgData name="Elhadi Belghache" userId="25bd9855-c3c8-4fe0-90d6-09dac4ca243f" providerId="ADAL" clId="{5B97B6A8-A515-487C-A1CF-026345BE3071}" dt="2022-03-04T14:08:36.580" v="5106" actId="14100"/>
        <pc:sldMkLst>
          <pc:docMk/>
          <pc:sldMk cId="2299679956" sldId="266"/>
        </pc:sldMkLst>
        <pc:spChg chg="del mod ord">
          <ac:chgData name="Elhadi Belghache" userId="25bd9855-c3c8-4fe0-90d6-09dac4ca243f" providerId="ADAL" clId="{5B97B6A8-A515-487C-A1CF-026345BE3071}" dt="2022-03-03T17:03:04.084" v="173" actId="700"/>
          <ac:spMkLst>
            <pc:docMk/>
            <pc:sldMk cId="2299679956" sldId="266"/>
            <ac:spMk id="2" creationId="{AFDE8AFE-5DE4-49A0-A51B-B7689836278A}"/>
          </ac:spMkLst>
        </pc:spChg>
        <pc:spChg chg="mod">
          <ac:chgData name="Elhadi Belghache" userId="25bd9855-c3c8-4fe0-90d6-09dac4ca243f" providerId="ADAL" clId="{5B97B6A8-A515-487C-A1CF-026345BE3071}" dt="2022-03-04T12:58:28.115" v="4461" actId="1037"/>
          <ac:spMkLst>
            <pc:docMk/>
            <pc:sldMk cId="2299679956" sldId="266"/>
            <ac:spMk id="3" creationId="{82872378-2547-4FC5-AF99-5A366BE1AFA4}"/>
          </ac:spMkLst>
        </pc:spChg>
        <pc:spChg chg="del mod ord">
          <ac:chgData name="Elhadi Belghache" userId="25bd9855-c3c8-4fe0-90d6-09dac4ca243f" providerId="ADAL" clId="{5B97B6A8-A515-487C-A1CF-026345BE3071}" dt="2022-03-03T17:03:04.084" v="173" actId="700"/>
          <ac:spMkLst>
            <pc:docMk/>
            <pc:sldMk cId="2299679956" sldId="266"/>
            <ac:spMk id="3" creationId="{D2A9DB5E-9078-4423-8459-4E37FF6D773E}"/>
          </ac:spMkLst>
        </pc:spChg>
        <pc:spChg chg="add mod ord">
          <ac:chgData name="Elhadi Belghache" userId="25bd9855-c3c8-4fe0-90d6-09dac4ca243f" providerId="ADAL" clId="{5B97B6A8-A515-487C-A1CF-026345BE3071}" dt="2022-03-04T14:08:36.580" v="5106" actId="14100"/>
          <ac:spMkLst>
            <pc:docMk/>
            <pc:sldMk cId="2299679956" sldId="266"/>
            <ac:spMk id="4" creationId="{958B6320-FBA1-4C75-B27D-9E9A0437CEFB}"/>
          </ac:spMkLst>
        </pc:spChg>
        <pc:spChg chg="add del mod ord">
          <ac:chgData name="Elhadi Belghache" userId="25bd9855-c3c8-4fe0-90d6-09dac4ca243f" providerId="ADAL" clId="{5B97B6A8-A515-487C-A1CF-026345BE3071}" dt="2022-03-03T17:04:47.931" v="174"/>
          <ac:spMkLst>
            <pc:docMk/>
            <pc:sldMk cId="2299679956" sldId="266"/>
            <ac:spMk id="5" creationId="{13EDBF4A-64DE-4DA8-93A1-9E4639B93F67}"/>
          </ac:spMkLst>
        </pc:spChg>
        <pc:spChg chg="add mod">
          <ac:chgData name="Elhadi Belghache" userId="25bd9855-c3c8-4fe0-90d6-09dac4ca243f" providerId="ADAL" clId="{5B97B6A8-A515-487C-A1CF-026345BE3071}" dt="2022-03-04T12:57:58.923" v="4451" actId="164"/>
          <ac:spMkLst>
            <pc:docMk/>
            <pc:sldMk cId="2299679956" sldId="266"/>
            <ac:spMk id="10" creationId="{34334515-D78B-4680-A74A-6D8FE4C571F2}"/>
          </ac:spMkLst>
        </pc:spChg>
        <pc:spChg chg="add del">
          <ac:chgData name="Elhadi Belghache" userId="25bd9855-c3c8-4fe0-90d6-09dac4ca243f" providerId="ADAL" clId="{5B97B6A8-A515-487C-A1CF-026345BE3071}" dt="2022-03-04T12:50:15.575" v="4318" actId="478"/>
          <ac:spMkLst>
            <pc:docMk/>
            <pc:sldMk cId="2299679956" sldId="266"/>
            <ac:spMk id="12" creationId="{29634209-8022-4060-B0C3-D2E843EC52FF}"/>
          </ac:spMkLst>
        </pc:spChg>
        <pc:spChg chg="add mod ord">
          <ac:chgData name="Elhadi Belghache" userId="25bd9855-c3c8-4fe0-90d6-09dac4ca243f" providerId="ADAL" clId="{5B97B6A8-A515-487C-A1CF-026345BE3071}" dt="2022-03-04T12:52:27.704" v="4385" actId="113"/>
          <ac:spMkLst>
            <pc:docMk/>
            <pc:sldMk cId="2299679956" sldId="266"/>
            <ac:spMk id="13" creationId="{D78FAFB9-6172-4155-9E1A-442B5E332B1F}"/>
          </ac:spMkLst>
        </pc:spChg>
        <pc:spChg chg="add mod">
          <ac:chgData name="Elhadi Belghache" userId="25bd9855-c3c8-4fe0-90d6-09dac4ca243f" providerId="ADAL" clId="{5B97B6A8-A515-487C-A1CF-026345BE3071}" dt="2022-03-04T12:58:28.115" v="4461" actId="1037"/>
          <ac:spMkLst>
            <pc:docMk/>
            <pc:sldMk cId="2299679956" sldId="266"/>
            <ac:spMk id="14" creationId="{3EE2BFA1-735E-480A-8C5B-3EDD966509CD}"/>
          </ac:spMkLst>
        </pc:spChg>
        <pc:spChg chg="add mod">
          <ac:chgData name="Elhadi Belghache" userId="25bd9855-c3c8-4fe0-90d6-09dac4ca243f" providerId="ADAL" clId="{5B97B6A8-A515-487C-A1CF-026345BE3071}" dt="2022-03-04T12:58:28.115" v="4461" actId="1037"/>
          <ac:spMkLst>
            <pc:docMk/>
            <pc:sldMk cId="2299679956" sldId="266"/>
            <ac:spMk id="15" creationId="{A20ACEFB-820D-4AE1-8451-5CE28767F667}"/>
          </ac:spMkLst>
        </pc:spChg>
        <pc:grpChg chg="add mod">
          <ac:chgData name="Elhadi Belghache" userId="25bd9855-c3c8-4fe0-90d6-09dac4ca243f" providerId="ADAL" clId="{5B97B6A8-A515-487C-A1CF-026345BE3071}" dt="2022-03-04T12:58:34.606" v="4462" actId="1076"/>
          <ac:grpSpMkLst>
            <pc:docMk/>
            <pc:sldMk cId="2299679956" sldId="266"/>
            <ac:grpSpMk id="16" creationId="{B01BF55B-DDE7-48FE-853C-C1DC68CCCE1E}"/>
          </ac:grpSpMkLst>
        </pc:grpChg>
        <pc:picChg chg="add mod">
          <ac:chgData name="Elhadi Belghache" userId="25bd9855-c3c8-4fe0-90d6-09dac4ca243f" providerId="ADAL" clId="{5B97B6A8-A515-487C-A1CF-026345BE3071}" dt="2022-03-04T12:58:28.115" v="4461" actId="1037"/>
          <ac:picMkLst>
            <pc:docMk/>
            <pc:sldMk cId="2299679956" sldId="266"/>
            <ac:picMk id="5" creationId="{C19797B4-B8B9-42F2-B63B-BC480CDF21CB}"/>
          </ac:picMkLst>
        </pc:picChg>
        <pc:picChg chg="add mod ord">
          <ac:chgData name="Elhadi Belghache" userId="25bd9855-c3c8-4fe0-90d6-09dac4ca243f" providerId="ADAL" clId="{5B97B6A8-A515-487C-A1CF-026345BE3071}" dt="2022-03-04T12:47:23.599" v="4285" actId="1036"/>
          <ac:picMkLst>
            <pc:docMk/>
            <pc:sldMk cId="2299679956" sldId="266"/>
            <ac:picMk id="7" creationId="{405854D3-B7B2-4934-845E-2D3476D3CF25}"/>
          </ac:picMkLst>
        </pc:picChg>
        <pc:picChg chg="add mod">
          <ac:chgData name="Elhadi Belghache" userId="25bd9855-c3c8-4fe0-90d6-09dac4ca243f" providerId="ADAL" clId="{5B97B6A8-A515-487C-A1CF-026345BE3071}" dt="2022-03-04T12:58:28.115" v="4461" actId="1037"/>
          <ac:picMkLst>
            <pc:docMk/>
            <pc:sldMk cId="2299679956" sldId="266"/>
            <ac:picMk id="8" creationId="{10E51CC8-DC52-4472-8FA4-8B26DBE0C520}"/>
          </ac:picMkLst>
        </pc:picChg>
        <pc:cxnChg chg="add mod">
          <ac:chgData name="Elhadi Belghache" userId="25bd9855-c3c8-4fe0-90d6-09dac4ca243f" providerId="ADAL" clId="{5B97B6A8-A515-487C-A1CF-026345BE3071}" dt="2022-03-04T12:57:58.923" v="4451" actId="164"/>
          <ac:cxnSpMkLst>
            <pc:docMk/>
            <pc:sldMk cId="2299679956" sldId="266"/>
            <ac:cxnSpMk id="9" creationId="{0433FE4B-CFE1-4DE4-A90B-26A71291263B}"/>
          </ac:cxnSpMkLst>
        </pc:cxnChg>
      </pc:sldChg>
      <pc:sldChg chg="addSp delSp modSp add mod">
        <pc:chgData name="Elhadi Belghache" userId="25bd9855-c3c8-4fe0-90d6-09dac4ca243f" providerId="ADAL" clId="{5B97B6A8-A515-487C-A1CF-026345BE3071}" dt="2022-03-04T14:13:51.507" v="5390" actId="1037"/>
        <pc:sldMkLst>
          <pc:docMk/>
          <pc:sldMk cId="269896581" sldId="267"/>
        </pc:sldMkLst>
        <pc:spChg chg="add del mod">
          <ac:chgData name="Elhadi Belghache" userId="25bd9855-c3c8-4fe0-90d6-09dac4ca243f" providerId="ADAL" clId="{5B97B6A8-A515-487C-A1CF-026345BE3071}" dt="2022-03-03T17:05:20.436" v="177"/>
          <ac:spMkLst>
            <pc:docMk/>
            <pc:sldMk cId="269896581" sldId="267"/>
            <ac:spMk id="3" creationId="{70B84B7F-BCE9-42AB-B462-6EB59A39D0A5}"/>
          </ac:spMkLst>
        </pc:spChg>
        <pc:spChg chg="mod">
          <ac:chgData name="Elhadi Belghache" userId="25bd9855-c3c8-4fe0-90d6-09dac4ca243f" providerId="ADAL" clId="{5B97B6A8-A515-487C-A1CF-026345BE3071}" dt="2022-03-04T13:45:13.668" v="4792" actId="20577"/>
          <ac:spMkLst>
            <pc:docMk/>
            <pc:sldMk cId="269896581" sldId="267"/>
            <ac:spMk id="4" creationId="{958B6320-FBA1-4C75-B27D-9E9A0437CEFB}"/>
          </ac:spMkLst>
        </pc:spChg>
        <pc:spChg chg="add mod">
          <ac:chgData name="Elhadi Belghache" userId="25bd9855-c3c8-4fe0-90d6-09dac4ca243f" providerId="ADAL" clId="{5B97B6A8-A515-487C-A1CF-026345BE3071}" dt="2022-03-04T13:25:55.301" v="4697"/>
          <ac:spMkLst>
            <pc:docMk/>
            <pc:sldMk cId="269896581" sldId="267"/>
            <ac:spMk id="5" creationId="{B2B4D72C-C547-4242-A3FA-4CBDB69F4BC8}"/>
          </ac:spMkLst>
        </pc:spChg>
        <pc:spChg chg="add del mod">
          <ac:chgData name="Elhadi Belghache" userId="25bd9855-c3c8-4fe0-90d6-09dac4ca243f" providerId="ADAL" clId="{5B97B6A8-A515-487C-A1CF-026345BE3071}" dt="2022-03-04T02:19:50.580" v="3259" actId="478"/>
          <ac:spMkLst>
            <pc:docMk/>
            <pc:sldMk cId="269896581" sldId="267"/>
            <ac:spMk id="7" creationId="{552CB696-CB06-4485-9BE8-6D86F3EF7C76}"/>
          </ac:spMkLst>
        </pc:spChg>
        <pc:spChg chg="mod">
          <ac:chgData name="Elhadi Belghache" userId="25bd9855-c3c8-4fe0-90d6-09dac4ca243f" providerId="ADAL" clId="{5B97B6A8-A515-487C-A1CF-026345BE3071}" dt="2022-03-04T13:23:06.518" v="4674" actId="1076"/>
          <ac:spMkLst>
            <pc:docMk/>
            <pc:sldMk cId="269896581" sldId="267"/>
            <ac:spMk id="11" creationId="{841B5D04-0619-467C-8E8A-4F710734E415}"/>
          </ac:spMkLst>
        </pc:spChg>
        <pc:spChg chg="add del mod ord">
          <ac:chgData name="Elhadi Belghache" userId="25bd9855-c3c8-4fe0-90d6-09dac4ca243f" providerId="ADAL" clId="{5B97B6A8-A515-487C-A1CF-026345BE3071}" dt="2022-03-04T02:20:54.211" v="3268" actId="478"/>
          <ac:spMkLst>
            <pc:docMk/>
            <pc:sldMk cId="269896581" sldId="267"/>
            <ac:spMk id="12" creationId="{45C13DA9-4F25-49FA-86B0-7B2A9A024325}"/>
          </ac:spMkLst>
        </pc:spChg>
        <pc:spChg chg="add mod">
          <ac:chgData name="Elhadi Belghache" userId="25bd9855-c3c8-4fe0-90d6-09dac4ca243f" providerId="ADAL" clId="{5B97B6A8-A515-487C-A1CF-026345BE3071}" dt="2022-03-04T13:25:55.301" v="4697"/>
          <ac:spMkLst>
            <pc:docMk/>
            <pc:sldMk cId="269896581" sldId="267"/>
            <ac:spMk id="14" creationId="{6D988B54-61AA-496C-B774-3F48B33A72C3}"/>
          </ac:spMkLst>
        </pc:spChg>
        <pc:spChg chg="add mod">
          <ac:chgData name="Elhadi Belghache" userId="25bd9855-c3c8-4fe0-90d6-09dac4ca243f" providerId="ADAL" clId="{5B97B6A8-A515-487C-A1CF-026345BE3071}" dt="2022-03-04T13:26:26.172" v="4708" actId="164"/>
          <ac:spMkLst>
            <pc:docMk/>
            <pc:sldMk cId="269896581" sldId="267"/>
            <ac:spMk id="15" creationId="{D3E4363B-B0BA-44BD-9BAD-63B30CAA1585}"/>
          </ac:spMkLst>
        </pc:spChg>
        <pc:spChg chg="del mod topLvl">
          <ac:chgData name="Elhadi Belghache" userId="25bd9855-c3c8-4fe0-90d6-09dac4ca243f" providerId="ADAL" clId="{5B97B6A8-A515-487C-A1CF-026345BE3071}" dt="2022-03-04T14:11:50.566" v="5163" actId="478"/>
          <ac:spMkLst>
            <pc:docMk/>
            <pc:sldMk cId="269896581" sldId="267"/>
            <ac:spMk id="19" creationId="{1D922B09-0330-4B0B-81A0-5C93C92F75B2}"/>
          </ac:spMkLst>
        </pc:spChg>
        <pc:grpChg chg="add mod">
          <ac:chgData name="Elhadi Belghache" userId="25bd9855-c3c8-4fe0-90d6-09dac4ca243f" providerId="ADAL" clId="{5B97B6A8-A515-487C-A1CF-026345BE3071}" dt="2022-03-04T14:11:41.963" v="5161" actId="1036"/>
          <ac:grpSpMkLst>
            <pc:docMk/>
            <pc:sldMk cId="269896581" sldId="267"/>
            <ac:grpSpMk id="2" creationId="{3D2181B0-78E0-47C0-99B5-6458556440CF}"/>
          </ac:grpSpMkLst>
        </pc:grpChg>
        <pc:grpChg chg="add mod">
          <ac:chgData name="Elhadi Belghache" userId="25bd9855-c3c8-4fe0-90d6-09dac4ca243f" providerId="ADAL" clId="{5B97B6A8-A515-487C-A1CF-026345BE3071}" dt="2022-03-04T14:11:39.538" v="5158" actId="1037"/>
          <ac:grpSpMkLst>
            <pc:docMk/>
            <pc:sldMk cId="269896581" sldId="267"/>
            <ac:grpSpMk id="8" creationId="{E93342EA-7DD3-4FE3-A3FB-D17746E6E06B}"/>
          </ac:grpSpMkLst>
        </pc:grpChg>
        <pc:grpChg chg="add mod">
          <ac:chgData name="Elhadi Belghache" userId="25bd9855-c3c8-4fe0-90d6-09dac4ca243f" providerId="ADAL" clId="{5B97B6A8-A515-487C-A1CF-026345BE3071}" dt="2022-03-04T13:26:26.172" v="4708" actId="164"/>
          <ac:grpSpMkLst>
            <pc:docMk/>
            <pc:sldMk cId="269896581" sldId="267"/>
            <ac:grpSpMk id="16" creationId="{2FF6D466-48CC-4664-A12F-8C88454F36B2}"/>
          </ac:grpSpMkLst>
        </pc:grpChg>
        <pc:grpChg chg="add del mod">
          <ac:chgData name="Elhadi Belghache" userId="25bd9855-c3c8-4fe0-90d6-09dac4ca243f" providerId="ADAL" clId="{5B97B6A8-A515-487C-A1CF-026345BE3071}" dt="2022-03-04T14:11:50.566" v="5163" actId="478"/>
          <ac:grpSpMkLst>
            <pc:docMk/>
            <pc:sldMk cId="269896581" sldId="267"/>
            <ac:grpSpMk id="17" creationId="{876251E2-F60C-4983-97BA-15FA68F71F4E}"/>
          </ac:grpSpMkLst>
        </pc:grpChg>
        <pc:picChg chg="add del mod">
          <ac:chgData name="Elhadi Belghache" userId="25bd9855-c3c8-4fe0-90d6-09dac4ca243f" providerId="ADAL" clId="{5B97B6A8-A515-487C-A1CF-026345BE3071}" dt="2022-03-04T02:19:16.594" v="3243" actId="21"/>
          <ac:picMkLst>
            <pc:docMk/>
            <pc:sldMk cId="269896581" sldId="267"/>
            <ac:picMk id="6" creationId="{365E621B-47C2-4739-8AA1-559ECAB38C50}"/>
          </ac:picMkLst>
        </pc:picChg>
        <pc:picChg chg="add mod">
          <ac:chgData name="Elhadi Belghache" userId="25bd9855-c3c8-4fe0-90d6-09dac4ca243f" providerId="ADAL" clId="{5B97B6A8-A515-487C-A1CF-026345BE3071}" dt="2022-03-04T13:26:26.172" v="4708" actId="164"/>
          <ac:picMkLst>
            <pc:docMk/>
            <pc:sldMk cId="269896581" sldId="267"/>
            <ac:picMk id="6" creationId="{7AE44CB0-E7A8-4CDC-974D-B7B3932930D4}"/>
          </ac:picMkLst>
        </pc:picChg>
        <pc:picChg chg="del">
          <ac:chgData name="Elhadi Belghache" userId="25bd9855-c3c8-4fe0-90d6-09dac4ca243f" providerId="ADAL" clId="{5B97B6A8-A515-487C-A1CF-026345BE3071}" dt="2022-03-03T17:05:15.565" v="176" actId="478"/>
          <ac:picMkLst>
            <pc:docMk/>
            <pc:sldMk cId="269896581" sldId="267"/>
            <ac:picMk id="7" creationId="{405854D3-B7B2-4934-845E-2D3476D3CF25}"/>
          </ac:picMkLst>
        </pc:picChg>
        <pc:picChg chg="add mod">
          <ac:chgData name="Elhadi Belghache" userId="25bd9855-c3c8-4fe0-90d6-09dac4ca243f" providerId="ADAL" clId="{5B97B6A8-A515-487C-A1CF-026345BE3071}" dt="2022-03-04T13:25:55.301" v="4697"/>
          <ac:picMkLst>
            <pc:docMk/>
            <pc:sldMk cId="269896581" sldId="267"/>
            <ac:picMk id="9" creationId="{8F2125D8-F3E9-414B-83D4-9E2A7981FC36}"/>
          </ac:picMkLst>
        </pc:picChg>
        <pc:picChg chg="mod modCrop">
          <ac:chgData name="Elhadi Belghache" userId="25bd9855-c3c8-4fe0-90d6-09dac4ca243f" providerId="ADAL" clId="{5B97B6A8-A515-487C-A1CF-026345BE3071}" dt="2022-03-04T13:22:58.099" v="4673" actId="1076"/>
          <ac:picMkLst>
            <pc:docMk/>
            <pc:sldMk cId="269896581" sldId="267"/>
            <ac:picMk id="10" creationId="{504835AF-8D8E-4463-ABB3-3B48B0BC11C5}"/>
          </ac:picMkLst>
        </pc:picChg>
        <pc:picChg chg="add mod">
          <ac:chgData name="Elhadi Belghache" userId="25bd9855-c3c8-4fe0-90d6-09dac4ca243f" providerId="ADAL" clId="{5B97B6A8-A515-487C-A1CF-026345BE3071}" dt="2022-03-04T13:26:26.172" v="4708" actId="164"/>
          <ac:picMkLst>
            <pc:docMk/>
            <pc:sldMk cId="269896581" sldId="267"/>
            <ac:picMk id="12" creationId="{5A7E1CAE-1299-442B-8EF4-F0F4109D44B6}"/>
          </ac:picMkLst>
        </pc:picChg>
        <pc:cxnChg chg="mod topLvl">
          <ac:chgData name="Elhadi Belghache" userId="25bd9855-c3c8-4fe0-90d6-09dac4ca243f" providerId="ADAL" clId="{5B97B6A8-A515-487C-A1CF-026345BE3071}" dt="2022-03-04T14:13:51.507" v="5390" actId="1037"/>
          <ac:cxnSpMkLst>
            <pc:docMk/>
            <pc:sldMk cId="269896581" sldId="267"/>
            <ac:cxnSpMk id="18" creationId="{3C538D30-95F2-4CAD-AC5B-A7AA3C35EE88}"/>
          </ac:cxnSpMkLst>
        </pc:cxnChg>
        <pc:cxnChg chg="add mod">
          <ac:chgData name="Elhadi Belghache" userId="25bd9855-c3c8-4fe0-90d6-09dac4ca243f" providerId="ADAL" clId="{5B97B6A8-A515-487C-A1CF-026345BE3071}" dt="2022-03-04T14:12:03.842" v="5168" actId="1076"/>
          <ac:cxnSpMkLst>
            <pc:docMk/>
            <pc:sldMk cId="269896581" sldId="267"/>
            <ac:cxnSpMk id="21" creationId="{A42327EF-D546-4BCA-BC8E-D634C48FBA0D}"/>
          </ac:cxnSpMkLst>
        </pc:cxnChg>
        <pc:cxnChg chg="add del mod">
          <ac:chgData name="Elhadi Belghache" userId="25bd9855-c3c8-4fe0-90d6-09dac4ca243f" providerId="ADAL" clId="{5B97B6A8-A515-487C-A1CF-026345BE3071}" dt="2022-03-04T14:12:28.094" v="5251" actId="21"/>
          <ac:cxnSpMkLst>
            <pc:docMk/>
            <pc:sldMk cId="269896581" sldId="267"/>
            <ac:cxnSpMk id="22" creationId="{2E853D82-AB2E-44D4-9FEA-88F75384354A}"/>
          </ac:cxnSpMkLst>
        </pc:cxnChg>
      </pc:sldChg>
      <pc:sldChg chg="addSp delSp modSp add del mod">
        <pc:chgData name="Elhadi Belghache" userId="25bd9855-c3c8-4fe0-90d6-09dac4ca243f" providerId="ADAL" clId="{5B97B6A8-A515-487C-A1CF-026345BE3071}" dt="2022-03-04T13:59:57.712" v="5005" actId="47"/>
        <pc:sldMkLst>
          <pc:docMk/>
          <pc:sldMk cId="801357327" sldId="268"/>
        </pc:sldMkLst>
        <pc:picChg chg="add del mod">
          <ac:chgData name="Elhadi Belghache" userId="25bd9855-c3c8-4fe0-90d6-09dac4ca243f" providerId="ADAL" clId="{5B97B6A8-A515-487C-A1CF-026345BE3071}" dt="2022-03-03T17:14:39.152" v="191" actId="478"/>
          <ac:picMkLst>
            <pc:docMk/>
            <pc:sldMk cId="801357327" sldId="268"/>
            <ac:picMk id="9" creationId="{5D049FA6-DD2E-4F89-A864-36D484A5A550}"/>
          </ac:picMkLst>
        </pc:picChg>
        <pc:picChg chg="add del mod">
          <ac:chgData name="Elhadi Belghache" userId="25bd9855-c3c8-4fe0-90d6-09dac4ca243f" providerId="ADAL" clId="{5B97B6A8-A515-487C-A1CF-026345BE3071}" dt="2022-03-03T17:14:39.152" v="191" actId="478"/>
          <ac:picMkLst>
            <pc:docMk/>
            <pc:sldMk cId="801357327" sldId="268"/>
            <ac:picMk id="10" creationId="{C602C8CD-3C68-44A4-8651-F8DF5B6A2053}"/>
          </ac:picMkLst>
        </pc:picChg>
        <pc:picChg chg="del">
          <ac:chgData name="Elhadi Belghache" userId="25bd9855-c3c8-4fe0-90d6-09dac4ca243f" providerId="ADAL" clId="{5B97B6A8-A515-487C-A1CF-026345BE3071}" dt="2022-03-03T17:14:39.152" v="191" actId="478"/>
          <ac:picMkLst>
            <pc:docMk/>
            <pc:sldMk cId="801357327" sldId="268"/>
            <ac:picMk id="18" creationId="{5AA595D5-DEED-4A27-85CE-CE3F8302B62A}"/>
          </ac:picMkLst>
        </pc:picChg>
        <pc:picChg chg="del">
          <ac:chgData name="Elhadi Belghache" userId="25bd9855-c3c8-4fe0-90d6-09dac4ca243f" providerId="ADAL" clId="{5B97B6A8-A515-487C-A1CF-026345BE3071}" dt="2022-03-03T17:14:42.464" v="193" actId="478"/>
          <ac:picMkLst>
            <pc:docMk/>
            <pc:sldMk cId="801357327" sldId="268"/>
            <ac:picMk id="19" creationId="{1619FE48-0A5A-4B0A-8AF3-EEA31DDB90A9}"/>
          </ac:picMkLst>
        </pc:picChg>
        <pc:picChg chg="del mod">
          <ac:chgData name="Elhadi Belghache" userId="25bd9855-c3c8-4fe0-90d6-09dac4ca243f" providerId="ADAL" clId="{5B97B6A8-A515-487C-A1CF-026345BE3071}" dt="2022-03-03T17:14:42.464" v="193" actId="478"/>
          <ac:picMkLst>
            <pc:docMk/>
            <pc:sldMk cId="801357327" sldId="268"/>
            <ac:picMk id="20" creationId="{B63B1860-753B-4440-B451-086A3523DE9E}"/>
          </ac:picMkLst>
        </pc:picChg>
      </pc:sldChg>
      <pc:sldChg chg="addSp delSp modSp add mod">
        <pc:chgData name="Elhadi Belghache" userId="25bd9855-c3c8-4fe0-90d6-09dac4ca243f" providerId="ADAL" clId="{5B97B6A8-A515-487C-A1CF-026345BE3071}" dt="2022-03-04T02:32:29.190" v="3326"/>
        <pc:sldMkLst>
          <pc:docMk/>
          <pc:sldMk cId="2673650201" sldId="269"/>
        </pc:sldMkLst>
        <pc:spChg chg="add del mod topLvl">
          <ac:chgData name="Elhadi Belghache" userId="25bd9855-c3c8-4fe0-90d6-09dac4ca243f" providerId="ADAL" clId="{5B97B6A8-A515-487C-A1CF-026345BE3071}" dt="2022-03-03T19:07:48.997" v="1120" actId="478"/>
          <ac:spMkLst>
            <pc:docMk/>
            <pc:sldMk cId="2673650201" sldId="269"/>
            <ac:spMk id="2" creationId="{BD2CB3F6-D3BA-47E1-88D3-1941A7731D90}"/>
          </ac:spMkLst>
        </pc:spChg>
        <pc:spChg chg="mod">
          <ac:chgData name="Elhadi Belghache" userId="25bd9855-c3c8-4fe0-90d6-09dac4ca243f" providerId="ADAL" clId="{5B97B6A8-A515-487C-A1CF-026345BE3071}" dt="2022-03-03T19:13:59.849" v="1241" actId="6549"/>
          <ac:spMkLst>
            <pc:docMk/>
            <pc:sldMk cId="2673650201" sldId="269"/>
            <ac:spMk id="4" creationId="{566EEFCD-CFC8-4B50-BCAC-17E73DAA2F67}"/>
          </ac:spMkLst>
        </pc:spChg>
        <pc:spChg chg="mod">
          <ac:chgData name="Elhadi Belghache" userId="25bd9855-c3c8-4fe0-90d6-09dac4ca243f" providerId="ADAL" clId="{5B97B6A8-A515-487C-A1CF-026345BE3071}" dt="2022-03-03T19:12:31.992" v="1208" actId="20577"/>
          <ac:spMkLst>
            <pc:docMk/>
            <pc:sldMk cId="2673650201" sldId="269"/>
            <ac:spMk id="5" creationId="{7D266EE9-11C1-4F1C-AAC0-09A6FB709CA3}"/>
          </ac:spMkLst>
        </pc:spChg>
        <pc:spChg chg="mod">
          <ac:chgData name="Elhadi Belghache" userId="25bd9855-c3c8-4fe0-90d6-09dac4ca243f" providerId="ADAL" clId="{5B97B6A8-A515-487C-A1CF-026345BE3071}" dt="2022-03-04T02:32:29.190" v="3326"/>
          <ac:spMkLst>
            <pc:docMk/>
            <pc:sldMk cId="2673650201" sldId="269"/>
            <ac:spMk id="9" creationId="{B8D7387E-D365-4275-B542-9956F79ED3C2}"/>
          </ac:spMkLst>
        </pc:spChg>
        <pc:spChg chg="mod">
          <ac:chgData name="Elhadi Belghache" userId="25bd9855-c3c8-4fe0-90d6-09dac4ca243f" providerId="ADAL" clId="{5B97B6A8-A515-487C-A1CF-026345BE3071}" dt="2022-03-03T17:34:05.321" v="258" actId="1076"/>
          <ac:spMkLst>
            <pc:docMk/>
            <pc:sldMk cId="2673650201" sldId="269"/>
            <ac:spMk id="12" creationId="{71491AAB-2040-4317-BFBE-C127649085C5}"/>
          </ac:spMkLst>
        </pc:spChg>
        <pc:spChg chg="add mod">
          <ac:chgData name="Elhadi Belghache" userId="25bd9855-c3c8-4fe0-90d6-09dac4ca243f" providerId="ADAL" clId="{5B97B6A8-A515-487C-A1CF-026345BE3071}" dt="2022-03-03T19:12:21.610" v="1207" actId="14100"/>
          <ac:spMkLst>
            <pc:docMk/>
            <pc:sldMk cId="2673650201" sldId="269"/>
            <ac:spMk id="15" creationId="{64D7598A-E3A0-451F-8135-72CDDAC700D4}"/>
          </ac:spMkLst>
        </pc:spChg>
        <pc:spChg chg="add mod">
          <ac:chgData name="Elhadi Belghache" userId="25bd9855-c3c8-4fe0-90d6-09dac4ca243f" providerId="ADAL" clId="{5B97B6A8-A515-487C-A1CF-026345BE3071}" dt="2022-03-03T22:32:09.298" v="1283" actId="207"/>
          <ac:spMkLst>
            <pc:docMk/>
            <pc:sldMk cId="2673650201" sldId="269"/>
            <ac:spMk id="16" creationId="{EA3EF898-81C6-46EE-B9B9-B81DC6E22FE8}"/>
          </ac:spMkLst>
        </pc:spChg>
        <pc:spChg chg="add del">
          <ac:chgData name="Elhadi Belghache" userId="25bd9855-c3c8-4fe0-90d6-09dac4ca243f" providerId="ADAL" clId="{5B97B6A8-A515-487C-A1CF-026345BE3071}" dt="2022-03-03T18:19:13.261" v="661" actId="22"/>
          <ac:spMkLst>
            <pc:docMk/>
            <pc:sldMk cId="2673650201" sldId="269"/>
            <ac:spMk id="17" creationId="{639C80E5-C5F8-4A37-953D-C9FE5FCE0C5A}"/>
          </ac:spMkLst>
        </pc:spChg>
        <pc:spChg chg="add mod">
          <ac:chgData name="Elhadi Belghache" userId="25bd9855-c3c8-4fe0-90d6-09dac4ca243f" providerId="ADAL" clId="{5B97B6A8-A515-487C-A1CF-026345BE3071}" dt="2022-03-03T22:32:09.298" v="1283" actId="207"/>
          <ac:spMkLst>
            <pc:docMk/>
            <pc:sldMk cId="2673650201" sldId="269"/>
            <ac:spMk id="17" creationId="{D8B25126-FE27-419F-8659-06A1760F504F}"/>
          </ac:spMkLst>
        </pc:spChg>
        <pc:spChg chg="mod">
          <ac:chgData name="Elhadi Belghache" userId="25bd9855-c3c8-4fe0-90d6-09dac4ca243f" providerId="ADAL" clId="{5B97B6A8-A515-487C-A1CF-026345BE3071}" dt="2022-03-03T19:04:54.700" v="1100" actId="1035"/>
          <ac:spMkLst>
            <pc:docMk/>
            <pc:sldMk cId="2673650201" sldId="269"/>
            <ac:spMk id="21" creationId="{486A5A03-AEEF-436A-AFD2-9FF720C91C6D}"/>
          </ac:spMkLst>
        </pc:spChg>
        <pc:spChg chg="add del mod">
          <ac:chgData name="Elhadi Belghache" userId="25bd9855-c3c8-4fe0-90d6-09dac4ca243f" providerId="ADAL" clId="{5B97B6A8-A515-487C-A1CF-026345BE3071}" dt="2022-03-03T18:50:29.809" v="895" actId="478"/>
          <ac:spMkLst>
            <pc:docMk/>
            <pc:sldMk cId="2673650201" sldId="269"/>
            <ac:spMk id="25" creationId="{D0D51FFC-58EC-40D2-A234-A1DE2E271392}"/>
          </ac:spMkLst>
        </pc:spChg>
        <pc:spChg chg="add mod">
          <ac:chgData name="Elhadi Belghache" userId="25bd9855-c3c8-4fe0-90d6-09dac4ca243f" providerId="ADAL" clId="{5B97B6A8-A515-487C-A1CF-026345BE3071}" dt="2022-03-03T19:11:06.960" v="1194" actId="1036"/>
          <ac:spMkLst>
            <pc:docMk/>
            <pc:sldMk cId="2673650201" sldId="269"/>
            <ac:spMk id="34" creationId="{9F2C3BA0-EF6E-4BC9-A194-86E5CEC30BE0}"/>
          </ac:spMkLst>
        </pc:spChg>
        <pc:grpChg chg="add del mod">
          <ac:chgData name="Elhadi Belghache" userId="25bd9855-c3c8-4fe0-90d6-09dac4ca243f" providerId="ADAL" clId="{5B97B6A8-A515-487C-A1CF-026345BE3071}" dt="2022-03-03T19:04:21.200" v="1085" actId="165"/>
          <ac:grpSpMkLst>
            <pc:docMk/>
            <pc:sldMk cId="2673650201" sldId="269"/>
            <ac:grpSpMk id="6" creationId="{9E19FBF8-B2A5-4E23-B75B-6FC3A88F6575}"/>
          </ac:grpSpMkLst>
        </pc:grpChg>
        <pc:grpChg chg="add del mod">
          <ac:chgData name="Elhadi Belghache" userId="25bd9855-c3c8-4fe0-90d6-09dac4ca243f" providerId="ADAL" clId="{5B97B6A8-A515-487C-A1CF-026345BE3071}" dt="2022-03-03T17:35:59.461" v="267" actId="478"/>
          <ac:grpSpMkLst>
            <pc:docMk/>
            <pc:sldMk cId="2673650201" sldId="269"/>
            <ac:grpSpMk id="10" creationId="{A47150F7-1DF3-4C62-B3CA-1D3826C25588}"/>
          </ac:grpSpMkLst>
        </pc:grpChg>
        <pc:grpChg chg="add mod">
          <ac:chgData name="Elhadi Belghache" userId="25bd9855-c3c8-4fe0-90d6-09dac4ca243f" providerId="ADAL" clId="{5B97B6A8-A515-487C-A1CF-026345BE3071}" dt="2022-03-03T22:31:20.830" v="1278" actId="207"/>
          <ac:grpSpMkLst>
            <pc:docMk/>
            <pc:sldMk cId="2673650201" sldId="269"/>
            <ac:grpSpMk id="18" creationId="{614E6C01-1B1B-4D64-8D51-52AEDD39BBC1}"/>
          </ac:grpSpMkLst>
        </pc:grpChg>
        <pc:grpChg chg="add mod topLvl">
          <ac:chgData name="Elhadi Belghache" userId="25bd9855-c3c8-4fe0-90d6-09dac4ca243f" providerId="ADAL" clId="{5B97B6A8-A515-487C-A1CF-026345BE3071}" dt="2022-03-03T19:13:33.201" v="1237" actId="1036"/>
          <ac:grpSpMkLst>
            <pc:docMk/>
            <pc:sldMk cId="2673650201" sldId="269"/>
            <ac:grpSpMk id="19" creationId="{F40098B6-F3A7-4885-9B3E-BE39C75E5077}"/>
          </ac:grpSpMkLst>
        </pc:grpChg>
        <pc:grpChg chg="add del mod">
          <ac:chgData name="Elhadi Belghache" userId="25bd9855-c3c8-4fe0-90d6-09dac4ca243f" providerId="ADAL" clId="{5B97B6A8-A515-487C-A1CF-026345BE3071}" dt="2022-03-03T18:26:41.843" v="738" actId="21"/>
          <ac:grpSpMkLst>
            <pc:docMk/>
            <pc:sldMk cId="2673650201" sldId="269"/>
            <ac:grpSpMk id="20" creationId="{1D698D5E-FD19-40E1-9F44-C7B8A27B4441}"/>
          </ac:grpSpMkLst>
        </pc:grpChg>
        <pc:grpChg chg="add del mod">
          <ac:chgData name="Elhadi Belghache" userId="25bd9855-c3c8-4fe0-90d6-09dac4ca243f" providerId="ADAL" clId="{5B97B6A8-A515-487C-A1CF-026345BE3071}" dt="2022-03-03T18:31:11.575" v="784" actId="478"/>
          <ac:grpSpMkLst>
            <pc:docMk/>
            <pc:sldMk cId="2673650201" sldId="269"/>
            <ac:grpSpMk id="27" creationId="{34A31D40-8AD7-43CD-82BA-EF3C8F517ADD}"/>
          </ac:grpSpMkLst>
        </pc:grpChg>
        <pc:grpChg chg="add mod">
          <ac:chgData name="Elhadi Belghache" userId="25bd9855-c3c8-4fe0-90d6-09dac4ca243f" providerId="ADAL" clId="{5B97B6A8-A515-487C-A1CF-026345BE3071}" dt="2022-03-03T18:48:24.156" v="869" actId="164"/>
          <ac:grpSpMkLst>
            <pc:docMk/>
            <pc:sldMk cId="2673650201" sldId="269"/>
            <ac:grpSpMk id="35" creationId="{F019065B-E5FC-48F4-B5EC-054AF01A5BD6}"/>
          </ac:grpSpMkLst>
        </pc:grpChg>
        <pc:grpChg chg="add mod">
          <ac:chgData name="Elhadi Belghache" userId="25bd9855-c3c8-4fe0-90d6-09dac4ca243f" providerId="ADAL" clId="{5B97B6A8-A515-487C-A1CF-026345BE3071}" dt="2022-03-03T19:11:06.960" v="1194" actId="1036"/>
          <ac:grpSpMkLst>
            <pc:docMk/>
            <pc:sldMk cId="2673650201" sldId="269"/>
            <ac:grpSpMk id="36" creationId="{0DBB7926-1ED6-4882-AA6A-F6A4256D7EB5}"/>
          </ac:grpSpMkLst>
        </pc:grpChg>
        <pc:grpChg chg="add mod">
          <ac:chgData name="Elhadi Belghache" userId="25bd9855-c3c8-4fe0-90d6-09dac4ca243f" providerId="ADAL" clId="{5B97B6A8-A515-487C-A1CF-026345BE3071}" dt="2022-03-03T22:31:20.830" v="1278" actId="207"/>
          <ac:grpSpMkLst>
            <pc:docMk/>
            <pc:sldMk cId="2673650201" sldId="269"/>
            <ac:grpSpMk id="39" creationId="{71BDF6FE-D1E9-4923-BD7F-A262CCF43DFC}"/>
          </ac:grpSpMkLst>
        </pc:grpChg>
        <pc:picChg chg="add mod">
          <ac:chgData name="Elhadi Belghache" userId="25bd9855-c3c8-4fe0-90d6-09dac4ca243f" providerId="ADAL" clId="{5B97B6A8-A515-487C-A1CF-026345BE3071}" dt="2022-03-03T19:13:06.273" v="1233" actId="1035"/>
          <ac:picMkLst>
            <pc:docMk/>
            <pc:sldMk cId="2673650201" sldId="269"/>
            <ac:picMk id="3" creationId="{2F64D2A2-398C-469F-8A65-F109E990B180}"/>
          </ac:picMkLst>
        </pc:picChg>
        <pc:picChg chg="add mod">
          <ac:chgData name="Elhadi Belghache" userId="25bd9855-c3c8-4fe0-90d6-09dac4ca243f" providerId="ADAL" clId="{5B97B6A8-A515-487C-A1CF-026345BE3071}" dt="2022-03-03T19:13:39.974" v="1239" actId="1035"/>
          <ac:picMkLst>
            <pc:docMk/>
            <pc:sldMk cId="2673650201" sldId="269"/>
            <ac:picMk id="7" creationId="{188DF718-5317-4069-AC8D-9CD7D575F001}"/>
          </ac:picMkLst>
        </pc:picChg>
        <pc:picChg chg="del">
          <ac:chgData name="Elhadi Belghache" userId="25bd9855-c3c8-4fe0-90d6-09dac4ca243f" providerId="ADAL" clId="{5B97B6A8-A515-487C-A1CF-026345BE3071}" dt="2022-03-03T17:28:41.835" v="211" actId="478"/>
          <ac:picMkLst>
            <pc:docMk/>
            <pc:sldMk cId="2673650201" sldId="269"/>
            <ac:picMk id="8" creationId="{23BEC0CB-68A9-441A-9F03-0D3464590C62}"/>
          </ac:picMkLst>
        </pc:picChg>
        <pc:picChg chg="mod">
          <ac:chgData name="Elhadi Belghache" userId="25bd9855-c3c8-4fe0-90d6-09dac4ca243f" providerId="ADAL" clId="{5B97B6A8-A515-487C-A1CF-026345BE3071}" dt="2022-03-03T17:33:57.575" v="257" actId="14100"/>
          <ac:picMkLst>
            <pc:docMk/>
            <pc:sldMk cId="2673650201" sldId="269"/>
            <ac:picMk id="11" creationId="{EF0793CB-5763-48CB-A9E8-FC8D95A9414D}"/>
          </ac:picMkLst>
        </pc:picChg>
        <pc:picChg chg="add del mod">
          <ac:chgData name="Elhadi Belghache" userId="25bd9855-c3c8-4fe0-90d6-09dac4ca243f" providerId="ADAL" clId="{5B97B6A8-A515-487C-A1CF-026345BE3071}" dt="2022-03-03T18:26:41.843" v="738" actId="21"/>
          <ac:picMkLst>
            <pc:docMk/>
            <pc:sldMk cId="2673650201" sldId="269"/>
            <ac:picMk id="13" creationId="{CAA85A8B-83B7-4E99-B0AA-1A28F2CB518A}"/>
          </ac:picMkLst>
        </pc:picChg>
        <pc:picChg chg="add mod modCrop">
          <ac:chgData name="Elhadi Belghache" userId="25bd9855-c3c8-4fe0-90d6-09dac4ca243f" providerId="ADAL" clId="{5B97B6A8-A515-487C-A1CF-026345BE3071}" dt="2022-03-03T18:22:45.791" v="686" actId="164"/>
          <ac:picMkLst>
            <pc:docMk/>
            <pc:sldMk cId="2673650201" sldId="269"/>
            <ac:picMk id="16" creationId="{C663402B-D89C-48D1-B5DD-927B8B136C9E}"/>
          </ac:picMkLst>
        </pc:picChg>
        <pc:picChg chg="add mod modCrop">
          <ac:chgData name="Elhadi Belghache" userId="25bd9855-c3c8-4fe0-90d6-09dac4ca243f" providerId="ADAL" clId="{5B97B6A8-A515-487C-A1CF-026345BE3071}" dt="2022-03-03T18:22:45.791" v="686" actId="164"/>
          <ac:picMkLst>
            <pc:docMk/>
            <pc:sldMk cId="2673650201" sldId="269"/>
            <ac:picMk id="19" creationId="{3542B8D3-ACE7-4AC3-88EE-D129FC1CF3DF}"/>
          </ac:picMkLst>
        </pc:picChg>
        <pc:picChg chg="mod">
          <ac:chgData name="Elhadi Belghache" userId="25bd9855-c3c8-4fe0-90d6-09dac4ca243f" providerId="ADAL" clId="{5B97B6A8-A515-487C-A1CF-026345BE3071}" dt="2022-03-03T19:04:21.200" v="1085" actId="165"/>
          <ac:picMkLst>
            <pc:docMk/>
            <pc:sldMk cId="2673650201" sldId="269"/>
            <ac:picMk id="20" creationId="{8234F658-1A6C-4B3B-80B2-8F6C693AFC3D}"/>
          </ac:picMkLst>
        </pc:picChg>
        <pc:picChg chg="add mod">
          <ac:chgData name="Elhadi Belghache" userId="25bd9855-c3c8-4fe0-90d6-09dac4ca243f" providerId="ADAL" clId="{5B97B6A8-A515-487C-A1CF-026345BE3071}" dt="2022-03-03T18:22:41.698" v="685" actId="571"/>
          <ac:picMkLst>
            <pc:docMk/>
            <pc:sldMk cId="2673650201" sldId="269"/>
            <ac:picMk id="22" creationId="{E8492039-5079-4B3E-B95A-EE72BEF65C3F}"/>
          </ac:picMkLst>
        </pc:picChg>
        <pc:picChg chg="add mod">
          <ac:chgData name="Elhadi Belghache" userId="25bd9855-c3c8-4fe0-90d6-09dac4ca243f" providerId="ADAL" clId="{5B97B6A8-A515-487C-A1CF-026345BE3071}" dt="2022-03-03T18:22:41.698" v="685" actId="571"/>
          <ac:picMkLst>
            <pc:docMk/>
            <pc:sldMk cId="2673650201" sldId="269"/>
            <ac:picMk id="23" creationId="{5EE4F092-611C-4425-B92B-A13D00501D32}"/>
          </ac:picMkLst>
        </pc:picChg>
        <pc:picChg chg="add del mod">
          <ac:chgData name="Elhadi Belghache" userId="25bd9855-c3c8-4fe0-90d6-09dac4ca243f" providerId="ADAL" clId="{5B97B6A8-A515-487C-A1CF-026345BE3071}" dt="2022-03-03T18:31:42.317" v="787" actId="478"/>
          <ac:picMkLst>
            <pc:docMk/>
            <pc:sldMk cId="2673650201" sldId="269"/>
            <ac:picMk id="24" creationId="{B0219109-DFB6-4B76-A3A3-F0C1D3B86AFE}"/>
          </ac:picMkLst>
        </pc:picChg>
        <pc:picChg chg="add mod">
          <ac:chgData name="Elhadi Belghache" userId="25bd9855-c3c8-4fe0-90d6-09dac4ca243f" providerId="ADAL" clId="{5B97B6A8-A515-487C-A1CF-026345BE3071}" dt="2022-03-03T19:11:06.960" v="1194" actId="1036"/>
          <ac:picMkLst>
            <pc:docMk/>
            <pc:sldMk cId="2673650201" sldId="269"/>
            <ac:picMk id="26" creationId="{6CD2CE55-BBD2-4D5C-A105-274933591E33}"/>
          </ac:picMkLst>
        </pc:picChg>
        <pc:picChg chg="mod topLvl">
          <ac:chgData name="Elhadi Belghache" userId="25bd9855-c3c8-4fe0-90d6-09dac4ca243f" providerId="ADAL" clId="{5B97B6A8-A515-487C-A1CF-026345BE3071}" dt="2022-03-03T19:11:06.960" v="1194" actId="1036"/>
          <ac:picMkLst>
            <pc:docMk/>
            <pc:sldMk cId="2673650201" sldId="269"/>
            <ac:picMk id="28" creationId="{4A994DAF-9EEB-40F6-8228-80FF779ABB13}"/>
          </ac:picMkLst>
        </pc:picChg>
        <pc:picChg chg="del mod topLvl">
          <ac:chgData name="Elhadi Belghache" userId="25bd9855-c3c8-4fe0-90d6-09dac4ca243f" providerId="ADAL" clId="{5B97B6A8-A515-487C-A1CF-026345BE3071}" dt="2022-03-03T18:31:11.575" v="784" actId="478"/>
          <ac:picMkLst>
            <pc:docMk/>
            <pc:sldMk cId="2673650201" sldId="269"/>
            <ac:picMk id="29" creationId="{721E3F9B-48C3-4E18-A1CC-A8137EB590C7}"/>
          </ac:picMkLst>
        </pc:picChg>
        <pc:picChg chg="add del mod modCrop">
          <ac:chgData name="Elhadi Belghache" userId="25bd9855-c3c8-4fe0-90d6-09dac4ca243f" providerId="ADAL" clId="{5B97B6A8-A515-487C-A1CF-026345BE3071}" dt="2022-03-03T18:33:07.092" v="801" actId="478"/>
          <ac:picMkLst>
            <pc:docMk/>
            <pc:sldMk cId="2673650201" sldId="269"/>
            <ac:picMk id="31" creationId="{65288270-6192-4AFD-B5A2-E712C7C99C0D}"/>
          </ac:picMkLst>
        </pc:picChg>
        <pc:picChg chg="add mod">
          <ac:chgData name="Elhadi Belghache" userId="25bd9855-c3c8-4fe0-90d6-09dac4ca243f" providerId="ADAL" clId="{5B97B6A8-A515-487C-A1CF-026345BE3071}" dt="2022-03-03T19:11:06.960" v="1194" actId="1036"/>
          <ac:picMkLst>
            <pc:docMk/>
            <pc:sldMk cId="2673650201" sldId="269"/>
            <ac:picMk id="33" creationId="{199DB60C-E8A5-419A-8B7C-CE1DB8801919}"/>
          </ac:picMkLst>
        </pc:picChg>
        <pc:picChg chg="del">
          <ac:chgData name="Elhadi Belghache" userId="25bd9855-c3c8-4fe0-90d6-09dac4ca243f" providerId="ADAL" clId="{5B97B6A8-A515-487C-A1CF-026345BE3071}" dt="2022-03-03T17:28:40.319" v="210" actId="478"/>
          <ac:picMkLst>
            <pc:docMk/>
            <pc:sldMk cId="2673650201" sldId="269"/>
            <ac:picMk id="1026" creationId="{96EFC768-8F77-4398-A2B8-42C414FD2147}"/>
          </ac:picMkLst>
        </pc:picChg>
        <pc:picChg chg="add mod topLvl">
          <ac:chgData name="Elhadi Belghache" userId="25bd9855-c3c8-4fe0-90d6-09dac4ca243f" providerId="ADAL" clId="{5B97B6A8-A515-487C-A1CF-026345BE3071}" dt="2022-03-03T19:10:35.021" v="1161" actId="1037"/>
          <ac:picMkLst>
            <pc:docMk/>
            <pc:sldMk cId="2673650201" sldId="269"/>
            <ac:picMk id="2050" creationId="{33658CE7-D8DC-45D8-A30A-17EE2A393321}"/>
          </ac:picMkLst>
        </pc:picChg>
        <pc:picChg chg="add mod">
          <ac:chgData name="Elhadi Belghache" userId="25bd9855-c3c8-4fe0-90d6-09dac4ca243f" providerId="ADAL" clId="{5B97B6A8-A515-487C-A1CF-026345BE3071}" dt="2022-03-03T19:11:06.960" v="1194" actId="1036"/>
          <ac:picMkLst>
            <pc:docMk/>
            <pc:sldMk cId="2673650201" sldId="269"/>
            <ac:picMk id="2052" creationId="{5A5E95B4-0CE9-49A9-8E35-7230182E7618}"/>
          </ac:picMkLst>
        </pc:picChg>
        <pc:cxnChg chg="add mod">
          <ac:chgData name="Elhadi Belghache" userId="25bd9855-c3c8-4fe0-90d6-09dac4ca243f" providerId="ADAL" clId="{5B97B6A8-A515-487C-A1CF-026345BE3071}" dt="2022-03-03T22:31:39.305" v="1279" actId="208"/>
          <ac:cxnSpMkLst>
            <pc:docMk/>
            <pc:sldMk cId="2673650201" sldId="269"/>
            <ac:cxnSpMk id="24" creationId="{3E88B1AE-9DAD-47F3-AB41-DE9F8F46A89A}"/>
          </ac:cxnSpMkLst>
        </pc:cxnChg>
        <pc:cxnChg chg="add mod">
          <ac:chgData name="Elhadi Belghache" userId="25bd9855-c3c8-4fe0-90d6-09dac4ca243f" providerId="ADAL" clId="{5B97B6A8-A515-487C-A1CF-026345BE3071}" dt="2022-03-03T22:31:39.305" v="1279" actId="208"/>
          <ac:cxnSpMkLst>
            <pc:docMk/>
            <pc:sldMk cId="2673650201" sldId="269"/>
            <ac:cxnSpMk id="31" creationId="{A7AF22DF-74DC-4897-84D1-FDF2A1D7CEEE}"/>
          </ac:cxnSpMkLst>
        </pc:cxnChg>
        <pc:cxnChg chg="add mod">
          <ac:chgData name="Elhadi Belghache" userId="25bd9855-c3c8-4fe0-90d6-09dac4ca243f" providerId="ADAL" clId="{5B97B6A8-A515-487C-A1CF-026345BE3071}" dt="2022-03-03T22:32:17.648" v="1284" actId="208"/>
          <ac:cxnSpMkLst>
            <pc:docMk/>
            <pc:sldMk cId="2673650201" sldId="269"/>
            <ac:cxnSpMk id="38" creationId="{23DCDCD5-EE13-4CDA-BD52-8DCCF0A2C332}"/>
          </ac:cxnSpMkLst>
        </pc:cxnChg>
        <pc:cxnChg chg="add mod">
          <ac:chgData name="Elhadi Belghache" userId="25bd9855-c3c8-4fe0-90d6-09dac4ca243f" providerId="ADAL" clId="{5B97B6A8-A515-487C-A1CF-026345BE3071}" dt="2022-03-03T22:32:17.648" v="1284" actId="208"/>
          <ac:cxnSpMkLst>
            <pc:docMk/>
            <pc:sldMk cId="2673650201" sldId="269"/>
            <ac:cxnSpMk id="42" creationId="{C88C7B6E-70B4-41DA-9F24-A3775C954BB2}"/>
          </ac:cxnSpMkLst>
        </pc:cxnChg>
      </pc:sldChg>
      <pc:sldChg chg="addSp delSp modSp add mod">
        <pc:chgData name="Elhadi Belghache" userId="25bd9855-c3c8-4fe0-90d6-09dac4ca243f" providerId="ADAL" clId="{5B97B6A8-A515-487C-A1CF-026345BE3071}" dt="2022-03-04T02:32:29.190" v="3326"/>
        <pc:sldMkLst>
          <pc:docMk/>
          <pc:sldMk cId="1571618705" sldId="270"/>
        </pc:sldMkLst>
        <pc:spChg chg="mod">
          <ac:chgData name="Elhadi Belghache" userId="25bd9855-c3c8-4fe0-90d6-09dac4ca243f" providerId="ADAL" clId="{5B97B6A8-A515-487C-A1CF-026345BE3071}" dt="2022-03-04T00:53:12.529" v="2385" actId="113"/>
          <ac:spMkLst>
            <pc:docMk/>
            <pc:sldMk cId="1571618705" sldId="270"/>
            <ac:spMk id="4" creationId="{566EEFCD-CFC8-4B50-BCAC-17E73DAA2F67}"/>
          </ac:spMkLst>
        </pc:spChg>
        <pc:spChg chg="add mod topLvl">
          <ac:chgData name="Elhadi Belghache" userId="25bd9855-c3c8-4fe0-90d6-09dac4ca243f" providerId="ADAL" clId="{5B97B6A8-A515-487C-A1CF-026345BE3071}" dt="2022-03-04T01:23:15.052" v="2750" actId="165"/>
          <ac:spMkLst>
            <pc:docMk/>
            <pc:sldMk cId="1571618705" sldId="270"/>
            <ac:spMk id="7" creationId="{C155388B-02A3-4DAA-9FAC-046B3D94F78D}"/>
          </ac:spMkLst>
        </pc:spChg>
        <pc:spChg chg="mod">
          <ac:chgData name="Elhadi Belghache" userId="25bd9855-c3c8-4fe0-90d6-09dac4ca243f" providerId="ADAL" clId="{5B97B6A8-A515-487C-A1CF-026345BE3071}" dt="2022-03-04T02:32:29.190" v="3326"/>
          <ac:spMkLst>
            <pc:docMk/>
            <pc:sldMk cId="1571618705" sldId="270"/>
            <ac:spMk id="9" creationId="{B8D7387E-D365-4275-B542-9956F79ED3C2}"/>
          </ac:spMkLst>
        </pc:spChg>
        <pc:spChg chg="mod">
          <ac:chgData name="Elhadi Belghache" userId="25bd9855-c3c8-4fe0-90d6-09dac4ca243f" providerId="ADAL" clId="{5B97B6A8-A515-487C-A1CF-026345BE3071}" dt="2022-03-04T00:58:37.373" v="2443" actId="20577"/>
          <ac:spMkLst>
            <pc:docMk/>
            <pc:sldMk cId="1571618705" sldId="270"/>
            <ac:spMk id="11" creationId="{DFC45420-5D18-40F4-AB7B-FB3875FCA4DF}"/>
          </ac:spMkLst>
        </pc:spChg>
        <pc:spChg chg="mod">
          <ac:chgData name="Elhadi Belghache" userId="25bd9855-c3c8-4fe0-90d6-09dac4ca243f" providerId="ADAL" clId="{5B97B6A8-A515-487C-A1CF-026345BE3071}" dt="2022-03-04T01:23:15.052" v="2750" actId="165"/>
          <ac:spMkLst>
            <pc:docMk/>
            <pc:sldMk cId="1571618705" sldId="270"/>
            <ac:spMk id="25" creationId="{3697AB59-F3FD-43D1-A4E7-86EB47157010}"/>
          </ac:spMkLst>
        </pc:spChg>
        <pc:spChg chg="add mod topLvl">
          <ac:chgData name="Elhadi Belghache" userId="25bd9855-c3c8-4fe0-90d6-09dac4ca243f" providerId="ADAL" clId="{5B97B6A8-A515-487C-A1CF-026345BE3071}" dt="2022-03-04T01:23:15.052" v="2750" actId="165"/>
          <ac:spMkLst>
            <pc:docMk/>
            <pc:sldMk cId="1571618705" sldId="270"/>
            <ac:spMk id="27" creationId="{9624D021-BB2E-41BC-99CA-B58598FE52E6}"/>
          </ac:spMkLst>
        </pc:spChg>
        <pc:spChg chg="add mod topLvl">
          <ac:chgData name="Elhadi Belghache" userId="25bd9855-c3c8-4fe0-90d6-09dac4ca243f" providerId="ADAL" clId="{5B97B6A8-A515-487C-A1CF-026345BE3071}" dt="2022-03-04T01:24:06.038" v="2760" actId="164"/>
          <ac:spMkLst>
            <pc:docMk/>
            <pc:sldMk cId="1571618705" sldId="270"/>
            <ac:spMk id="28" creationId="{865F847D-B4D5-44F8-B7BC-BB189C4838FC}"/>
          </ac:spMkLst>
        </pc:spChg>
        <pc:spChg chg="mod">
          <ac:chgData name="Elhadi Belghache" userId="25bd9855-c3c8-4fe0-90d6-09dac4ca243f" providerId="ADAL" clId="{5B97B6A8-A515-487C-A1CF-026345BE3071}" dt="2022-03-04T01:23:15.052" v="2750" actId="165"/>
          <ac:spMkLst>
            <pc:docMk/>
            <pc:sldMk cId="1571618705" sldId="270"/>
            <ac:spMk id="29" creationId="{B9302EF0-3B7B-486C-897A-F9337004964F}"/>
          </ac:spMkLst>
        </pc:spChg>
        <pc:spChg chg="add mod">
          <ac:chgData name="Elhadi Belghache" userId="25bd9855-c3c8-4fe0-90d6-09dac4ca243f" providerId="ADAL" clId="{5B97B6A8-A515-487C-A1CF-026345BE3071}" dt="2022-03-04T00:12:38.156" v="1832"/>
          <ac:spMkLst>
            <pc:docMk/>
            <pc:sldMk cId="1571618705" sldId="270"/>
            <ac:spMk id="31" creationId="{DB056C81-90D5-40A9-93E6-6EF1CD9E33D0}"/>
          </ac:spMkLst>
        </pc:spChg>
        <pc:spChg chg="add del mod topLvl">
          <ac:chgData name="Elhadi Belghache" userId="25bd9855-c3c8-4fe0-90d6-09dac4ca243f" providerId="ADAL" clId="{5B97B6A8-A515-487C-A1CF-026345BE3071}" dt="2022-03-04T00:37:06.804" v="2182" actId="478"/>
          <ac:spMkLst>
            <pc:docMk/>
            <pc:sldMk cId="1571618705" sldId="270"/>
            <ac:spMk id="32" creationId="{32E64029-CF3B-42F8-A5B8-A86BBD4E2C28}"/>
          </ac:spMkLst>
        </pc:spChg>
        <pc:spChg chg="add del mod topLvl">
          <ac:chgData name="Elhadi Belghache" userId="25bd9855-c3c8-4fe0-90d6-09dac4ca243f" providerId="ADAL" clId="{5B97B6A8-A515-487C-A1CF-026345BE3071}" dt="2022-03-04T00:38:19.455" v="2208" actId="478"/>
          <ac:spMkLst>
            <pc:docMk/>
            <pc:sldMk cId="1571618705" sldId="270"/>
            <ac:spMk id="33" creationId="{6D8476DA-AA83-4B8F-919F-2168EE665793}"/>
          </ac:spMkLst>
        </pc:spChg>
        <pc:spChg chg="mod topLvl">
          <ac:chgData name="Elhadi Belghache" userId="25bd9855-c3c8-4fe0-90d6-09dac4ca243f" providerId="ADAL" clId="{5B97B6A8-A515-487C-A1CF-026345BE3071}" dt="2022-03-04T01:24:07.243" v="2761" actId="164"/>
          <ac:spMkLst>
            <pc:docMk/>
            <pc:sldMk cId="1571618705" sldId="270"/>
            <ac:spMk id="35" creationId="{12DE9378-2E36-4DFB-8F1C-71427C73F2CD}"/>
          </ac:spMkLst>
        </pc:spChg>
        <pc:spChg chg="add del mod topLvl">
          <ac:chgData name="Elhadi Belghache" userId="25bd9855-c3c8-4fe0-90d6-09dac4ca243f" providerId="ADAL" clId="{5B97B6A8-A515-487C-A1CF-026345BE3071}" dt="2022-03-04T00:38:51.397" v="2232" actId="478"/>
          <ac:spMkLst>
            <pc:docMk/>
            <pc:sldMk cId="1571618705" sldId="270"/>
            <ac:spMk id="36" creationId="{2492E2B8-E651-4CED-8CD9-107A55AD26BB}"/>
          </ac:spMkLst>
        </pc:spChg>
        <pc:spChg chg="add mod topLvl">
          <ac:chgData name="Elhadi Belghache" userId="25bd9855-c3c8-4fe0-90d6-09dac4ca243f" providerId="ADAL" clId="{5B97B6A8-A515-487C-A1CF-026345BE3071}" dt="2022-03-04T01:24:07.243" v="2761" actId="164"/>
          <ac:spMkLst>
            <pc:docMk/>
            <pc:sldMk cId="1571618705" sldId="270"/>
            <ac:spMk id="37" creationId="{6D7CABB4-A76B-493C-8B76-324AFEF2ED27}"/>
          </ac:spMkLst>
        </pc:spChg>
        <pc:spChg chg="add mod topLvl">
          <ac:chgData name="Elhadi Belghache" userId="25bd9855-c3c8-4fe0-90d6-09dac4ca243f" providerId="ADAL" clId="{5B97B6A8-A515-487C-A1CF-026345BE3071}" dt="2022-03-04T01:24:07.243" v="2761" actId="164"/>
          <ac:spMkLst>
            <pc:docMk/>
            <pc:sldMk cId="1571618705" sldId="270"/>
            <ac:spMk id="38" creationId="{0EC54AB8-2DEC-4EE6-B3BE-E4722EE88AF4}"/>
          </ac:spMkLst>
        </pc:spChg>
        <pc:spChg chg="add mod topLvl">
          <ac:chgData name="Elhadi Belghache" userId="25bd9855-c3c8-4fe0-90d6-09dac4ca243f" providerId="ADAL" clId="{5B97B6A8-A515-487C-A1CF-026345BE3071}" dt="2022-03-04T01:24:07.243" v="2761" actId="164"/>
          <ac:spMkLst>
            <pc:docMk/>
            <pc:sldMk cId="1571618705" sldId="270"/>
            <ac:spMk id="39" creationId="{F8445F9F-7B62-4BC6-952A-1EE3A31E5B53}"/>
          </ac:spMkLst>
        </pc:spChg>
        <pc:spChg chg="add mod topLvl">
          <ac:chgData name="Elhadi Belghache" userId="25bd9855-c3c8-4fe0-90d6-09dac4ca243f" providerId="ADAL" clId="{5B97B6A8-A515-487C-A1CF-026345BE3071}" dt="2022-03-04T01:24:07.243" v="2761" actId="164"/>
          <ac:spMkLst>
            <pc:docMk/>
            <pc:sldMk cId="1571618705" sldId="270"/>
            <ac:spMk id="40" creationId="{EABAFC02-D759-4272-87EC-9A50EB7CC7ED}"/>
          </ac:spMkLst>
        </pc:spChg>
        <pc:spChg chg="add del mod">
          <ac:chgData name="Elhadi Belghache" userId="25bd9855-c3c8-4fe0-90d6-09dac4ca243f" providerId="ADAL" clId="{5B97B6A8-A515-487C-A1CF-026345BE3071}" dt="2022-03-04T00:36:45.086" v="2175" actId="478"/>
          <ac:spMkLst>
            <pc:docMk/>
            <pc:sldMk cId="1571618705" sldId="270"/>
            <ac:spMk id="42" creationId="{1F93D85D-07C6-464E-AAD1-74853FED412B}"/>
          </ac:spMkLst>
        </pc:spChg>
        <pc:spChg chg="add mod topLvl">
          <ac:chgData name="Elhadi Belghache" userId="25bd9855-c3c8-4fe0-90d6-09dac4ca243f" providerId="ADAL" clId="{5B97B6A8-A515-487C-A1CF-026345BE3071}" dt="2022-03-04T01:24:06.038" v="2760" actId="164"/>
          <ac:spMkLst>
            <pc:docMk/>
            <pc:sldMk cId="1571618705" sldId="270"/>
            <ac:spMk id="43" creationId="{1525971C-50D4-4934-8AFF-BCD6C0E1D4DD}"/>
          </ac:spMkLst>
        </pc:spChg>
        <pc:spChg chg="add mod topLvl">
          <ac:chgData name="Elhadi Belghache" userId="25bd9855-c3c8-4fe0-90d6-09dac4ca243f" providerId="ADAL" clId="{5B97B6A8-A515-487C-A1CF-026345BE3071}" dt="2022-03-04T01:24:06.038" v="2760" actId="164"/>
          <ac:spMkLst>
            <pc:docMk/>
            <pc:sldMk cId="1571618705" sldId="270"/>
            <ac:spMk id="44" creationId="{2FF092FB-D9B0-4F97-A571-1B472DEC8673}"/>
          </ac:spMkLst>
        </pc:spChg>
        <pc:spChg chg="add mod topLvl">
          <ac:chgData name="Elhadi Belghache" userId="25bd9855-c3c8-4fe0-90d6-09dac4ca243f" providerId="ADAL" clId="{5B97B6A8-A515-487C-A1CF-026345BE3071}" dt="2022-03-04T01:24:06.038" v="2760" actId="164"/>
          <ac:spMkLst>
            <pc:docMk/>
            <pc:sldMk cId="1571618705" sldId="270"/>
            <ac:spMk id="45" creationId="{644058D6-F644-44AE-888B-13E1074D0B4C}"/>
          </ac:spMkLst>
        </pc:spChg>
        <pc:spChg chg="add del mod">
          <ac:chgData name="Elhadi Belghache" userId="25bd9855-c3c8-4fe0-90d6-09dac4ca243f" providerId="ADAL" clId="{5B97B6A8-A515-487C-A1CF-026345BE3071}" dt="2022-03-04T01:00:05.009" v="2459" actId="21"/>
          <ac:spMkLst>
            <pc:docMk/>
            <pc:sldMk cId="1571618705" sldId="270"/>
            <ac:spMk id="48" creationId="{3D9B52F9-DA98-4DDE-AE5A-277D428E0480}"/>
          </ac:spMkLst>
        </pc:spChg>
        <pc:spChg chg="add mod topLvl">
          <ac:chgData name="Elhadi Belghache" userId="25bd9855-c3c8-4fe0-90d6-09dac4ca243f" providerId="ADAL" clId="{5B97B6A8-A515-487C-A1CF-026345BE3071}" dt="2022-03-04T01:23:42.804" v="2752" actId="164"/>
          <ac:spMkLst>
            <pc:docMk/>
            <pc:sldMk cId="1571618705" sldId="270"/>
            <ac:spMk id="49" creationId="{04D980ED-38A8-47E9-87D2-55980A3E67DD}"/>
          </ac:spMkLst>
        </pc:spChg>
        <pc:grpChg chg="add del mod topLvl">
          <ac:chgData name="Elhadi Belghache" userId="25bd9855-c3c8-4fe0-90d6-09dac4ca243f" providerId="ADAL" clId="{5B97B6A8-A515-487C-A1CF-026345BE3071}" dt="2022-03-04T01:19:17.536" v="2736" actId="165"/>
          <ac:grpSpMkLst>
            <pc:docMk/>
            <pc:sldMk cId="1571618705" sldId="270"/>
            <ac:grpSpMk id="2" creationId="{EFFE67EA-92EC-4F4C-AB96-0D00C12FF86B}"/>
          </ac:grpSpMkLst>
        </pc:grpChg>
        <pc:grpChg chg="add del mod">
          <ac:chgData name="Elhadi Belghache" userId="25bd9855-c3c8-4fe0-90d6-09dac4ca243f" providerId="ADAL" clId="{5B97B6A8-A515-487C-A1CF-026345BE3071}" dt="2022-03-04T00:06:41.275" v="1789" actId="165"/>
          <ac:grpSpMkLst>
            <pc:docMk/>
            <pc:sldMk cId="1571618705" sldId="270"/>
            <ac:grpSpMk id="3" creationId="{978BE682-081E-4B8B-A1E8-406C368D1287}"/>
          </ac:grpSpMkLst>
        </pc:grpChg>
        <pc:grpChg chg="del">
          <ac:chgData name="Elhadi Belghache" userId="25bd9855-c3c8-4fe0-90d6-09dac4ca243f" providerId="ADAL" clId="{5B97B6A8-A515-487C-A1CF-026345BE3071}" dt="2022-03-03T23:56:48.190" v="1666" actId="478"/>
          <ac:grpSpMkLst>
            <pc:docMk/>
            <pc:sldMk cId="1571618705" sldId="270"/>
            <ac:grpSpMk id="8" creationId="{6EF63CFB-2A64-4835-BA4A-A1A68D7B299E}"/>
          </ac:grpSpMkLst>
        </pc:grpChg>
        <pc:grpChg chg="add del mod topLvl">
          <ac:chgData name="Elhadi Belghache" userId="25bd9855-c3c8-4fe0-90d6-09dac4ca243f" providerId="ADAL" clId="{5B97B6A8-A515-487C-A1CF-026345BE3071}" dt="2022-03-04T01:17:55.615" v="2730" actId="165"/>
          <ac:grpSpMkLst>
            <pc:docMk/>
            <pc:sldMk cId="1571618705" sldId="270"/>
            <ac:grpSpMk id="10" creationId="{35388ADE-0425-4904-9E04-067D432970E2}"/>
          </ac:grpSpMkLst>
        </pc:grpChg>
        <pc:grpChg chg="del">
          <ac:chgData name="Elhadi Belghache" userId="25bd9855-c3c8-4fe0-90d6-09dac4ca243f" providerId="ADAL" clId="{5B97B6A8-A515-487C-A1CF-026345BE3071}" dt="2022-03-03T23:56:52.547" v="1668" actId="478"/>
          <ac:grpSpMkLst>
            <pc:docMk/>
            <pc:sldMk cId="1571618705" sldId="270"/>
            <ac:grpSpMk id="14" creationId="{BD92FC9F-11AB-4806-9C19-A3AD319526DB}"/>
          </ac:grpSpMkLst>
        </pc:grpChg>
        <pc:grpChg chg="del">
          <ac:chgData name="Elhadi Belghache" userId="25bd9855-c3c8-4fe0-90d6-09dac4ca243f" providerId="ADAL" clId="{5B97B6A8-A515-487C-A1CF-026345BE3071}" dt="2022-03-03T23:56:51.178" v="1667" actId="478"/>
          <ac:grpSpMkLst>
            <pc:docMk/>
            <pc:sldMk cId="1571618705" sldId="270"/>
            <ac:grpSpMk id="17" creationId="{54E7B52E-3E6C-4FA5-BF0D-46744E0AECC2}"/>
          </ac:grpSpMkLst>
        </pc:grpChg>
        <pc:grpChg chg="add del mod topLvl">
          <ac:chgData name="Elhadi Belghache" userId="25bd9855-c3c8-4fe0-90d6-09dac4ca243f" providerId="ADAL" clId="{5B97B6A8-A515-487C-A1CF-026345BE3071}" dt="2022-03-04T00:28:27.493" v="2108" actId="165"/>
          <ac:grpSpMkLst>
            <pc:docMk/>
            <pc:sldMk cId="1571618705" sldId="270"/>
            <ac:grpSpMk id="21" creationId="{55E747AC-A4D4-4B68-AE23-3BEE84E18939}"/>
          </ac:grpSpMkLst>
        </pc:grpChg>
        <pc:grpChg chg="add del mod">
          <ac:chgData name="Elhadi Belghache" userId="25bd9855-c3c8-4fe0-90d6-09dac4ca243f" providerId="ADAL" clId="{5B97B6A8-A515-487C-A1CF-026345BE3071}" dt="2022-03-04T00:24:23.996" v="1956" actId="165"/>
          <ac:grpSpMkLst>
            <pc:docMk/>
            <pc:sldMk cId="1571618705" sldId="270"/>
            <ac:grpSpMk id="22" creationId="{0A320CEC-A7EA-48C2-AE1E-E6A488561914}"/>
          </ac:grpSpMkLst>
        </pc:grpChg>
        <pc:grpChg chg="mod">
          <ac:chgData name="Elhadi Belghache" userId="25bd9855-c3c8-4fe0-90d6-09dac4ca243f" providerId="ADAL" clId="{5B97B6A8-A515-487C-A1CF-026345BE3071}" dt="2022-03-04T01:23:15.052" v="2750" actId="165"/>
          <ac:grpSpMkLst>
            <pc:docMk/>
            <pc:sldMk cId="1571618705" sldId="270"/>
            <ac:grpSpMk id="23" creationId="{8C8EB18D-4E0A-4F50-85DF-B3906F135BC0}"/>
          </ac:grpSpMkLst>
        </pc:grpChg>
        <pc:grpChg chg="add del mod">
          <ac:chgData name="Elhadi Belghache" userId="25bd9855-c3c8-4fe0-90d6-09dac4ca243f" providerId="ADAL" clId="{5B97B6A8-A515-487C-A1CF-026345BE3071}" dt="2022-03-04T00:37:13.553" v="2183" actId="165"/>
          <ac:grpSpMkLst>
            <pc:docMk/>
            <pc:sldMk cId="1571618705" sldId="270"/>
            <ac:grpSpMk id="26" creationId="{E886C3C4-A3C1-41F4-9033-F6116D23132C}"/>
          </ac:grpSpMkLst>
        </pc:grpChg>
        <pc:grpChg chg="mod topLvl">
          <ac:chgData name="Elhadi Belghache" userId="25bd9855-c3c8-4fe0-90d6-09dac4ca243f" providerId="ADAL" clId="{5B97B6A8-A515-487C-A1CF-026345BE3071}" dt="2022-03-04T01:23:15.052" v="2750" actId="165"/>
          <ac:grpSpMkLst>
            <pc:docMk/>
            <pc:sldMk cId="1571618705" sldId="270"/>
            <ac:grpSpMk id="34" creationId="{A8271DD8-5D95-4BCA-879F-12D6125EBE4C}"/>
          </ac:grpSpMkLst>
        </pc:grpChg>
        <pc:grpChg chg="add del mod">
          <ac:chgData name="Elhadi Belghache" userId="25bd9855-c3c8-4fe0-90d6-09dac4ca243f" providerId="ADAL" clId="{5B97B6A8-A515-487C-A1CF-026345BE3071}" dt="2022-03-04T00:39:30.764" v="2242" actId="165"/>
          <ac:grpSpMkLst>
            <pc:docMk/>
            <pc:sldMk cId="1571618705" sldId="270"/>
            <ac:grpSpMk id="46" creationId="{10AB3200-BBCF-40DF-8DDC-A8456E3A65F6}"/>
          </ac:grpSpMkLst>
        </pc:grpChg>
        <pc:grpChg chg="add del mod">
          <ac:chgData name="Elhadi Belghache" userId="25bd9855-c3c8-4fe0-90d6-09dac4ca243f" providerId="ADAL" clId="{5B97B6A8-A515-487C-A1CF-026345BE3071}" dt="2022-03-04T00:59:57.204" v="2457" actId="165"/>
          <ac:grpSpMkLst>
            <pc:docMk/>
            <pc:sldMk cId="1571618705" sldId="270"/>
            <ac:grpSpMk id="47" creationId="{2270CD15-872C-4482-AE55-071B02485C7C}"/>
          </ac:grpSpMkLst>
        </pc:grpChg>
        <pc:grpChg chg="add del mod topLvl">
          <ac:chgData name="Elhadi Belghache" userId="25bd9855-c3c8-4fe0-90d6-09dac4ca243f" providerId="ADAL" clId="{5B97B6A8-A515-487C-A1CF-026345BE3071}" dt="2022-03-04T01:19:10.713" v="2735" actId="165"/>
          <ac:grpSpMkLst>
            <pc:docMk/>
            <pc:sldMk cId="1571618705" sldId="270"/>
            <ac:grpSpMk id="50" creationId="{99C0872B-75B2-48C3-9887-1901A6EA3538}"/>
          </ac:grpSpMkLst>
        </pc:grpChg>
        <pc:grpChg chg="add del mod topLvl">
          <ac:chgData name="Elhadi Belghache" userId="25bd9855-c3c8-4fe0-90d6-09dac4ca243f" providerId="ADAL" clId="{5B97B6A8-A515-487C-A1CF-026345BE3071}" dt="2022-03-04T01:18:53.827" v="2734" actId="165"/>
          <ac:grpSpMkLst>
            <pc:docMk/>
            <pc:sldMk cId="1571618705" sldId="270"/>
            <ac:grpSpMk id="51" creationId="{CDE99ED2-620C-4C44-9A91-58FEEAE51DD0}"/>
          </ac:grpSpMkLst>
        </pc:grpChg>
        <pc:grpChg chg="add del mod">
          <ac:chgData name="Elhadi Belghache" userId="25bd9855-c3c8-4fe0-90d6-09dac4ca243f" providerId="ADAL" clId="{5B97B6A8-A515-487C-A1CF-026345BE3071}" dt="2022-03-04T01:01:45.950" v="2507" actId="165"/>
          <ac:grpSpMkLst>
            <pc:docMk/>
            <pc:sldMk cId="1571618705" sldId="270"/>
            <ac:grpSpMk id="52" creationId="{BB88DBEF-7AEB-4032-8674-6E5E94946C55}"/>
          </ac:grpSpMkLst>
        </pc:grpChg>
        <pc:grpChg chg="add del mod">
          <ac:chgData name="Elhadi Belghache" userId="25bd9855-c3c8-4fe0-90d6-09dac4ca243f" providerId="ADAL" clId="{5B97B6A8-A515-487C-A1CF-026345BE3071}" dt="2022-03-04T01:17:42.270" v="2729" actId="165"/>
          <ac:grpSpMkLst>
            <pc:docMk/>
            <pc:sldMk cId="1571618705" sldId="270"/>
            <ac:grpSpMk id="59" creationId="{C5683C0B-EE44-46FC-A152-F78ADCDF6AD8}"/>
          </ac:grpSpMkLst>
        </pc:grpChg>
        <pc:grpChg chg="mod topLvl">
          <ac:chgData name="Elhadi Belghache" userId="25bd9855-c3c8-4fe0-90d6-09dac4ca243f" providerId="ADAL" clId="{5B97B6A8-A515-487C-A1CF-026345BE3071}" dt="2022-03-04T01:24:13.988" v="2762" actId="164"/>
          <ac:grpSpMkLst>
            <pc:docMk/>
            <pc:sldMk cId="1571618705" sldId="270"/>
            <ac:grpSpMk id="60" creationId="{B8296A4E-048D-4B08-A18A-0A4B29F5FDB6}"/>
          </ac:grpSpMkLst>
        </pc:grpChg>
        <pc:grpChg chg="add del mod">
          <ac:chgData name="Elhadi Belghache" userId="25bd9855-c3c8-4fe0-90d6-09dac4ca243f" providerId="ADAL" clId="{5B97B6A8-A515-487C-A1CF-026345BE3071}" dt="2022-03-04T01:18:49.572" v="2733" actId="165"/>
          <ac:grpSpMkLst>
            <pc:docMk/>
            <pc:sldMk cId="1571618705" sldId="270"/>
            <ac:grpSpMk id="61" creationId="{971FAE5A-ADF4-47E5-8FC9-CA89A2A0A263}"/>
          </ac:grpSpMkLst>
        </pc:grpChg>
        <pc:grpChg chg="add mod">
          <ac:chgData name="Elhadi Belghache" userId="25bd9855-c3c8-4fe0-90d6-09dac4ca243f" providerId="ADAL" clId="{5B97B6A8-A515-487C-A1CF-026345BE3071}" dt="2022-03-04T01:24:07.243" v="2761" actId="164"/>
          <ac:grpSpMkLst>
            <pc:docMk/>
            <pc:sldMk cId="1571618705" sldId="270"/>
            <ac:grpSpMk id="62" creationId="{BF6758F8-FEE8-45F2-B58B-5B44FC6C2AF3}"/>
          </ac:grpSpMkLst>
        </pc:grpChg>
        <pc:grpChg chg="del mod topLvl">
          <ac:chgData name="Elhadi Belghache" userId="25bd9855-c3c8-4fe0-90d6-09dac4ca243f" providerId="ADAL" clId="{5B97B6A8-A515-487C-A1CF-026345BE3071}" dt="2022-03-04T01:23:27.424" v="2751" actId="165"/>
          <ac:grpSpMkLst>
            <pc:docMk/>
            <pc:sldMk cId="1571618705" sldId="270"/>
            <ac:grpSpMk id="63" creationId="{91C05FA8-2D6C-429E-9EDB-FD7433D4759D}"/>
          </ac:grpSpMkLst>
        </pc:grpChg>
        <pc:grpChg chg="add del mod">
          <ac:chgData name="Elhadi Belghache" userId="25bd9855-c3c8-4fe0-90d6-09dac4ca243f" providerId="ADAL" clId="{5B97B6A8-A515-487C-A1CF-026345BE3071}" dt="2022-03-04T01:23:15.052" v="2750" actId="165"/>
          <ac:grpSpMkLst>
            <pc:docMk/>
            <pc:sldMk cId="1571618705" sldId="270"/>
            <ac:grpSpMk id="64" creationId="{A6A2CE1A-9F73-4EAB-8B08-94974E7B31BB}"/>
          </ac:grpSpMkLst>
        </pc:grpChg>
        <pc:grpChg chg="add mod">
          <ac:chgData name="Elhadi Belghache" userId="25bd9855-c3c8-4fe0-90d6-09dac4ca243f" providerId="ADAL" clId="{5B97B6A8-A515-487C-A1CF-026345BE3071}" dt="2022-03-04T01:24:13.988" v="2762" actId="164"/>
          <ac:grpSpMkLst>
            <pc:docMk/>
            <pc:sldMk cId="1571618705" sldId="270"/>
            <ac:grpSpMk id="65" creationId="{4D9DBA12-D771-428A-AD6E-C8F608AB3BBD}"/>
          </ac:grpSpMkLst>
        </pc:grpChg>
        <pc:grpChg chg="add mod">
          <ac:chgData name="Elhadi Belghache" userId="25bd9855-c3c8-4fe0-90d6-09dac4ca243f" providerId="ADAL" clId="{5B97B6A8-A515-487C-A1CF-026345BE3071}" dt="2022-03-04T01:24:07.243" v="2761" actId="164"/>
          <ac:grpSpMkLst>
            <pc:docMk/>
            <pc:sldMk cId="1571618705" sldId="270"/>
            <ac:grpSpMk id="66" creationId="{CF082786-A1FE-42CB-93A4-D58235514C8B}"/>
          </ac:grpSpMkLst>
        </pc:grpChg>
        <pc:grpChg chg="add mod">
          <ac:chgData name="Elhadi Belghache" userId="25bd9855-c3c8-4fe0-90d6-09dac4ca243f" providerId="ADAL" clId="{5B97B6A8-A515-487C-A1CF-026345BE3071}" dt="2022-03-04T01:24:13.988" v="2762" actId="164"/>
          <ac:grpSpMkLst>
            <pc:docMk/>
            <pc:sldMk cId="1571618705" sldId="270"/>
            <ac:grpSpMk id="67" creationId="{7D629014-4FF5-45DA-8037-765882605EC6}"/>
          </ac:grpSpMkLst>
        </pc:grpChg>
        <pc:picChg chg="add del mod">
          <ac:chgData name="Elhadi Belghache" userId="25bd9855-c3c8-4fe0-90d6-09dac4ca243f" providerId="ADAL" clId="{5B97B6A8-A515-487C-A1CF-026345BE3071}" dt="2022-03-04T00:58:30.234" v="2436" actId="478"/>
          <ac:picMkLst>
            <pc:docMk/>
            <pc:sldMk cId="1571618705" sldId="270"/>
            <ac:picMk id="6" creationId="{011CA5C4-3CE4-42D4-B7A7-08D89CB78B81}"/>
          </ac:picMkLst>
        </pc:picChg>
        <pc:picChg chg="mod ord topLvl">
          <ac:chgData name="Elhadi Belghache" userId="25bd9855-c3c8-4fe0-90d6-09dac4ca243f" providerId="ADAL" clId="{5B97B6A8-A515-487C-A1CF-026345BE3071}" dt="2022-03-04T01:23:42.804" v="2752" actId="164"/>
          <ac:picMkLst>
            <pc:docMk/>
            <pc:sldMk cId="1571618705" sldId="270"/>
            <ac:picMk id="20" creationId="{D0943185-1E81-48DD-97E4-8C43D033CD58}"/>
          </ac:picMkLst>
        </pc:picChg>
        <pc:picChg chg="mod">
          <ac:chgData name="Elhadi Belghache" userId="25bd9855-c3c8-4fe0-90d6-09dac4ca243f" providerId="ADAL" clId="{5B97B6A8-A515-487C-A1CF-026345BE3071}" dt="2022-03-04T01:23:15.052" v="2750" actId="165"/>
          <ac:picMkLst>
            <pc:docMk/>
            <pc:sldMk cId="1571618705" sldId="270"/>
            <ac:picMk id="24" creationId="{FB1427AB-8D41-44F5-9872-2A6A5E24FAD5}"/>
          </ac:picMkLst>
        </pc:picChg>
        <pc:cxnChg chg="mod topLvl">
          <ac:chgData name="Elhadi Belghache" userId="25bd9855-c3c8-4fe0-90d6-09dac4ca243f" providerId="ADAL" clId="{5B97B6A8-A515-487C-A1CF-026345BE3071}" dt="2022-03-04T01:24:13.988" v="2762" actId="164"/>
          <ac:cxnSpMkLst>
            <pc:docMk/>
            <pc:sldMk cId="1571618705" sldId="270"/>
            <ac:cxnSpMk id="30" creationId="{037BD262-9205-4FC8-A021-58A4C35873C3}"/>
          </ac:cxnSpMkLst>
        </pc:cxnChg>
      </pc:sldChg>
      <pc:sldChg chg="add del ord">
        <pc:chgData name="Elhadi Belghache" userId="25bd9855-c3c8-4fe0-90d6-09dac4ca243f" providerId="ADAL" clId="{5B97B6A8-A515-487C-A1CF-026345BE3071}" dt="2022-03-03T18:55:14.772" v="980" actId="47"/>
        <pc:sldMkLst>
          <pc:docMk/>
          <pc:sldMk cId="3535883254" sldId="270"/>
        </pc:sldMkLst>
      </pc:sldChg>
      <pc:sldChg chg="addSp delSp modSp add mod modClrScheme chgLayout">
        <pc:chgData name="Elhadi Belghache" userId="25bd9855-c3c8-4fe0-90d6-09dac4ca243f" providerId="ADAL" clId="{5B97B6A8-A515-487C-A1CF-026345BE3071}" dt="2022-03-04T12:19:32.211" v="4203"/>
        <pc:sldMkLst>
          <pc:docMk/>
          <pc:sldMk cId="3369196161" sldId="271"/>
        </pc:sldMkLst>
        <pc:spChg chg="mod ord">
          <ac:chgData name="Elhadi Belghache" userId="25bd9855-c3c8-4fe0-90d6-09dac4ca243f" providerId="ADAL" clId="{5B97B6A8-A515-487C-A1CF-026345BE3071}" dt="2022-03-04T02:31:53.525" v="3325" actId="700"/>
          <ac:spMkLst>
            <pc:docMk/>
            <pc:sldMk cId="3369196161" sldId="271"/>
            <ac:spMk id="4" creationId="{566EEFCD-CFC8-4B50-BCAC-17E73DAA2F67}"/>
          </ac:spMkLst>
        </pc:spChg>
        <pc:spChg chg="mod ord">
          <ac:chgData name="Elhadi Belghache" userId="25bd9855-c3c8-4fe0-90d6-09dac4ca243f" providerId="ADAL" clId="{5B97B6A8-A515-487C-A1CF-026345BE3071}" dt="2022-03-04T02:32:29.190" v="3326"/>
          <ac:spMkLst>
            <pc:docMk/>
            <pc:sldMk cId="3369196161" sldId="271"/>
            <ac:spMk id="9" creationId="{B8D7387E-D365-4275-B542-9956F79ED3C2}"/>
          </ac:spMkLst>
        </pc:spChg>
        <pc:spChg chg="mod ord">
          <ac:chgData name="Elhadi Belghache" userId="25bd9855-c3c8-4fe0-90d6-09dac4ca243f" providerId="ADAL" clId="{5B97B6A8-A515-487C-A1CF-026345BE3071}" dt="2022-03-04T02:31:53.525" v="3325" actId="700"/>
          <ac:spMkLst>
            <pc:docMk/>
            <pc:sldMk cId="3369196161" sldId="271"/>
            <ac:spMk id="11" creationId="{DFC45420-5D18-40F4-AB7B-FB3875FCA4DF}"/>
          </ac:spMkLst>
        </pc:spChg>
        <pc:spChg chg="add mod">
          <ac:chgData name="Elhadi Belghache" userId="25bd9855-c3c8-4fe0-90d6-09dac4ca243f" providerId="ADAL" clId="{5B97B6A8-A515-487C-A1CF-026345BE3071}" dt="2022-03-04T01:25:06.588" v="2764" actId="1582"/>
          <ac:spMkLst>
            <pc:docMk/>
            <pc:sldMk cId="3369196161" sldId="271"/>
            <ac:spMk id="31" creationId="{0E534BBF-2FA3-4F98-9788-0B0DAD72BC1D}"/>
          </ac:spMkLst>
        </pc:spChg>
        <pc:spChg chg="add mod">
          <ac:chgData name="Elhadi Belghache" userId="25bd9855-c3c8-4fe0-90d6-09dac4ca243f" providerId="ADAL" clId="{5B97B6A8-A515-487C-A1CF-026345BE3071}" dt="2022-03-04T01:25:06.588" v="2764" actId="1582"/>
          <ac:spMkLst>
            <pc:docMk/>
            <pc:sldMk cId="3369196161" sldId="271"/>
            <ac:spMk id="32" creationId="{FEB30190-3285-42D5-B9FD-B4166F66DEFC}"/>
          </ac:spMkLst>
        </pc:spChg>
        <pc:spChg chg="add del mod">
          <ac:chgData name="Elhadi Belghache" userId="25bd9855-c3c8-4fe0-90d6-09dac4ca243f" providerId="ADAL" clId="{5B97B6A8-A515-487C-A1CF-026345BE3071}" dt="2022-03-04T01:08:11.879" v="2575" actId="478"/>
          <ac:spMkLst>
            <pc:docMk/>
            <pc:sldMk cId="3369196161" sldId="271"/>
            <ac:spMk id="33" creationId="{DC0DD2AA-BF89-4719-B1CD-513B7C487D28}"/>
          </ac:spMkLst>
        </pc:spChg>
        <pc:spChg chg="add mod topLvl">
          <ac:chgData name="Elhadi Belghache" userId="25bd9855-c3c8-4fe0-90d6-09dac4ca243f" providerId="ADAL" clId="{5B97B6A8-A515-487C-A1CF-026345BE3071}" dt="2022-03-04T01:25:41.481" v="2767" actId="164"/>
          <ac:spMkLst>
            <pc:docMk/>
            <pc:sldMk cId="3369196161" sldId="271"/>
            <ac:spMk id="36" creationId="{3C43DB7F-526C-4CED-ACF9-631BD1291B12}"/>
          </ac:spMkLst>
        </pc:spChg>
        <pc:spChg chg="add mod">
          <ac:chgData name="Elhadi Belghache" userId="25bd9855-c3c8-4fe0-90d6-09dac4ca243f" providerId="ADAL" clId="{5B97B6A8-A515-487C-A1CF-026345BE3071}" dt="2022-03-04T01:12:17.490" v="2679" actId="164"/>
          <ac:spMkLst>
            <pc:docMk/>
            <pc:sldMk cId="3369196161" sldId="271"/>
            <ac:spMk id="41" creationId="{2B177F12-EC2A-4795-BA2E-B6ECC5FF5A19}"/>
          </ac:spMkLst>
        </pc:spChg>
        <pc:grpChg chg="add mod topLvl">
          <ac:chgData name="Elhadi Belghache" userId="25bd9855-c3c8-4fe0-90d6-09dac4ca243f" providerId="ADAL" clId="{5B97B6A8-A515-487C-A1CF-026345BE3071}" dt="2022-03-04T01:25:41.481" v="2767" actId="164"/>
          <ac:grpSpMkLst>
            <pc:docMk/>
            <pc:sldMk cId="3369196161" sldId="271"/>
            <ac:grpSpMk id="8" creationId="{4A52AA3D-D8CB-43AB-A4F7-A33845D5D57C}"/>
          </ac:grpSpMkLst>
        </pc:grpChg>
        <pc:grpChg chg="del">
          <ac:chgData name="Elhadi Belghache" userId="25bd9855-c3c8-4fe0-90d6-09dac4ca243f" providerId="ADAL" clId="{5B97B6A8-A515-487C-A1CF-026345BE3071}" dt="2022-03-04T00:54:53.100" v="2409" actId="478"/>
          <ac:grpSpMkLst>
            <pc:docMk/>
            <pc:sldMk cId="3369196161" sldId="271"/>
            <ac:grpSpMk id="10" creationId="{35388ADE-0425-4904-9E04-067D432970E2}"/>
          </ac:grpSpMkLst>
        </pc:grpChg>
        <pc:grpChg chg="add mod">
          <ac:chgData name="Elhadi Belghache" userId="25bd9855-c3c8-4fe0-90d6-09dac4ca243f" providerId="ADAL" clId="{5B97B6A8-A515-487C-A1CF-026345BE3071}" dt="2022-03-04T01:14:44.240" v="2704" actId="1076"/>
          <ac:grpSpMkLst>
            <pc:docMk/>
            <pc:sldMk cId="3369196161" sldId="271"/>
            <ac:grpSpMk id="12" creationId="{413B290B-B7A6-4610-BD41-BDDB24769DCF}"/>
          </ac:grpSpMkLst>
        </pc:grpChg>
        <pc:grpChg chg="add del mod">
          <ac:chgData name="Elhadi Belghache" userId="25bd9855-c3c8-4fe0-90d6-09dac4ca243f" providerId="ADAL" clId="{5B97B6A8-A515-487C-A1CF-026345BE3071}" dt="2022-03-04T01:24:52.997" v="2763" actId="165"/>
          <ac:grpSpMkLst>
            <pc:docMk/>
            <pc:sldMk cId="3369196161" sldId="271"/>
            <ac:grpSpMk id="13" creationId="{D6C9C963-8BAB-4518-883B-E6150F7F12BF}"/>
          </ac:grpSpMkLst>
        </pc:grpChg>
        <pc:grpChg chg="add mod">
          <ac:chgData name="Elhadi Belghache" userId="25bd9855-c3c8-4fe0-90d6-09dac4ca243f" providerId="ADAL" clId="{5B97B6A8-A515-487C-A1CF-026345BE3071}" dt="2022-03-04T01:25:41.481" v="2767" actId="164"/>
          <ac:grpSpMkLst>
            <pc:docMk/>
            <pc:sldMk cId="3369196161" sldId="271"/>
            <ac:grpSpMk id="22" creationId="{AFFD9945-A3AC-43C6-B6CF-22D104B0ACD6}"/>
          </ac:grpSpMkLst>
        </pc:grpChg>
        <pc:grpChg chg="del">
          <ac:chgData name="Elhadi Belghache" userId="25bd9855-c3c8-4fe0-90d6-09dac4ca243f" providerId="ADAL" clId="{5B97B6A8-A515-487C-A1CF-026345BE3071}" dt="2022-03-04T00:54:52.221" v="2408" actId="478"/>
          <ac:grpSpMkLst>
            <pc:docMk/>
            <pc:sldMk cId="3369196161" sldId="271"/>
            <ac:grpSpMk id="47" creationId="{2270CD15-872C-4482-AE55-071B02485C7C}"/>
          </ac:grpSpMkLst>
        </pc:grpChg>
        <pc:picChg chg="add mod">
          <ac:chgData name="Elhadi Belghache" userId="25bd9855-c3c8-4fe0-90d6-09dac4ca243f" providerId="ADAL" clId="{5B97B6A8-A515-487C-A1CF-026345BE3071}" dt="2022-03-04T12:19:32.211" v="4203"/>
          <ac:picMkLst>
            <pc:docMk/>
            <pc:sldMk cId="3369196161" sldId="271"/>
            <ac:picMk id="5" creationId="{63E8FAE5-9966-4744-9F1B-A13E1A8D8EF1}"/>
          </ac:picMkLst>
        </pc:picChg>
        <pc:picChg chg="mod">
          <ac:chgData name="Elhadi Belghache" userId="25bd9855-c3c8-4fe0-90d6-09dac4ca243f" providerId="ADAL" clId="{5B97B6A8-A515-487C-A1CF-026345BE3071}" dt="2022-03-04T01:24:52.997" v="2763" actId="165"/>
          <ac:picMkLst>
            <pc:docMk/>
            <pc:sldMk cId="3369196161" sldId="271"/>
            <ac:picMk id="6" creationId="{011CA5C4-3CE4-42D4-B7A7-08D89CB78B81}"/>
          </ac:picMkLst>
        </pc:picChg>
        <pc:cxnChg chg="del">
          <ac:chgData name="Elhadi Belghache" userId="25bd9855-c3c8-4fe0-90d6-09dac4ca243f" providerId="ADAL" clId="{5B97B6A8-A515-487C-A1CF-026345BE3071}" dt="2022-03-04T00:54:54.227" v="2410" actId="478"/>
          <ac:cxnSpMkLst>
            <pc:docMk/>
            <pc:sldMk cId="3369196161" sldId="271"/>
            <ac:cxnSpMk id="30" creationId="{037BD262-9205-4FC8-A021-58A4C35873C3}"/>
          </ac:cxnSpMkLst>
        </pc:cxnChg>
        <pc:cxnChg chg="add mod">
          <ac:chgData name="Elhadi Belghache" userId="25bd9855-c3c8-4fe0-90d6-09dac4ca243f" providerId="ADAL" clId="{5B97B6A8-A515-487C-A1CF-026345BE3071}" dt="2022-03-04T01:25:27.716" v="2766" actId="1582"/>
          <ac:cxnSpMkLst>
            <pc:docMk/>
            <pc:sldMk cId="3369196161" sldId="271"/>
            <ac:cxnSpMk id="42" creationId="{197E45F0-9168-415A-B51B-C5F39EF6E8A1}"/>
          </ac:cxnSpMkLst>
        </pc:cxnChg>
        <pc:cxnChg chg="add mod">
          <ac:chgData name="Elhadi Belghache" userId="25bd9855-c3c8-4fe0-90d6-09dac4ca243f" providerId="ADAL" clId="{5B97B6A8-A515-487C-A1CF-026345BE3071}" dt="2022-03-04T01:25:27.716" v="2766" actId="1582"/>
          <ac:cxnSpMkLst>
            <pc:docMk/>
            <pc:sldMk cId="3369196161" sldId="271"/>
            <ac:cxnSpMk id="46" creationId="{CB39992A-6394-4013-B75F-4F1D47024CD7}"/>
          </ac:cxnSpMkLst>
        </pc:cxnChg>
      </pc:sldChg>
      <pc:sldChg chg="add del">
        <pc:chgData name="Elhadi Belghache" userId="25bd9855-c3c8-4fe0-90d6-09dac4ca243f" providerId="ADAL" clId="{5B97B6A8-A515-487C-A1CF-026345BE3071}" dt="2022-03-04T00:54:00.724" v="2396" actId="47"/>
        <pc:sldMkLst>
          <pc:docMk/>
          <pc:sldMk cId="4220530744" sldId="271"/>
        </pc:sldMkLst>
      </pc:sldChg>
      <pc:sldChg chg="addSp delSp modSp add mod ord">
        <pc:chgData name="Elhadi Belghache" userId="25bd9855-c3c8-4fe0-90d6-09dac4ca243f" providerId="ADAL" clId="{5B97B6A8-A515-487C-A1CF-026345BE3071}" dt="2022-03-04T13:57:07.331" v="4967" actId="21"/>
        <pc:sldMkLst>
          <pc:docMk/>
          <pc:sldMk cId="3105073692" sldId="272"/>
        </pc:sldMkLst>
        <pc:spChg chg="mod">
          <ac:chgData name="Elhadi Belghache" userId="25bd9855-c3c8-4fe0-90d6-09dac4ca243f" providerId="ADAL" clId="{5B97B6A8-A515-487C-A1CF-026345BE3071}" dt="2022-03-04T01:30:16.400" v="2794" actId="20577"/>
          <ac:spMkLst>
            <pc:docMk/>
            <pc:sldMk cId="3105073692" sldId="272"/>
            <ac:spMk id="4" creationId="{566EEFCD-CFC8-4B50-BCAC-17E73DAA2F67}"/>
          </ac:spMkLst>
        </pc:spChg>
        <pc:spChg chg="mod">
          <ac:chgData name="Elhadi Belghache" userId="25bd9855-c3c8-4fe0-90d6-09dac4ca243f" providerId="ADAL" clId="{5B97B6A8-A515-487C-A1CF-026345BE3071}" dt="2022-03-04T02:32:29.190" v="3326"/>
          <ac:spMkLst>
            <pc:docMk/>
            <pc:sldMk cId="3105073692" sldId="272"/>
            <ac:spMk id="9" creationId="{B8D7387E-D365-4275-B542-9956F79ED3C2}"/>
          </ac:spMkLst>
        </pc:spChg>
        <pc:spChg chg="mod">
          <ac:chgData name="Elhadi Belghache" userId="25bd9855-c3c8-4fe0-90d6-09dac4ca243f" providerId="ADAL" clId="{5B97B6A8-A515-487C-A1CF-026345BE3071}" dt="2022-03-04T02:40:43.455" v="3392" actId="404"/>
          <ac:spMkLst>
            <pc:docMk/>
            <pc:sldMk cId="3105073692" sldId="272"/>
            <ac:spMk id="11" creationId="{DFC45420-5D18-40F4-AB7B-FB3875FCA4DF}"/>
          </ac:spMkLst>
        </pc:spChg>
        <pc:spChg chg="add del mod">
          <ac:chgData name="Elhadi Belghache" userId="25bd9855-c3c8-4fe0-90d6-09dac4ca243f" providerId="ADAL" clId="{5B97B6A8-A515-487C-A1CF-026345BE3071}" dt="2022-03-04T13:55:31.888" v="4924" actId="478"/>
          <ac:spMkLst>
            <pc:docMk/>
            <pc:sldMk cId="3105073692" sldId="272"/>
            <ac:spMk id="12" creationId="{BF1081FC-EEA7-44FF-A508-3DDB6C6D71D7}"/>
          </ac:spMkLst>
        </pc:spChg>
        <pc:spChg chg="add del mod">
          <ac:chgData name="Elhadi Belghache" userId="25bd9855-c3c8-4fe0-90d6-09dac4ca243f" providerId="ADAL" clId="{5B97B6A8-A515-487C-A1CF-026345BE3071}" dt="2022-03-04T13:55:05.856" v="4914" actId="478"/>
          <ac:spMkLst>
            <pc:docMk/>
            <pc:sldMk cId="3105073692" sldId="272"/>
            <ac:spMk id="13" creationId="{0458384F-D7A5-43BC-B0B8-7400664444AB}"/>
          </ac:spMkLst>
        </pc:spChg>
        <pc:spChg chg="add del mod">
          <ac:chgData name="Elhadi Belghache" userId="25bd9855-c3c8-4fe0-90d6-09dac4ca243f" providerId="ADAL" clId="{5B97B6A8-A515-487C-A1CF-026345BE3071}" dt="2022-03-04T13:55:07.569" v="4915" actId="478"/>
          <ac:spMkLst>
            <pc:docMk/>
            <pc:sldMk cId="3105073692" sldId="272"/>
            <ac:spMk id="14" creationId="{DCB2A3CA-75AC-4C7D-B683-76A6BBF767DD}"/>
          </ac:spMkLst>
        </pc:spChg>
        <pc:spChg chg="add del mod">
          <ac:chgData name="Elhadi Belghache" userId="25bd9855-c3c8-4fe0-90d6-09dac4ca243f" providerId="ADAL" clId="{5B97B6A8-A515-487C-A1CF-026345BE3071}" dt="2022-03-04T13:57:07.331" v="4967" actId="21"/>
          <ac:spMkLst>
            <pc:docMk/>
            <pc:sldMk cId="3105073692" sldId="272"/>
            <ac:spMk id="15" creationId="{62193075-AE94-4FA6-95F7-ABC21665E888}"/>
          </ac:spMkLst>
        </pc:spChg>
        <pc:spChg chg="add del mod">
          <ac:chgData name="Elhadi Belghache" userId="25bd9855-c3c8-4fe0-90d6-09dac4ca243f" providerId="ADAL" clId="{5B97B6A8-A515-487C-A1CF-026345BE3071}" dt="2022-03-04T13:55:34.592" v="4925" actId="478"/>
          <ac:spMkLst>
            <pc:docMk/>
            <pc:sldMk cId="3105073692" sldId="272"/>
            <ac:spMk id="16" creationId="{6473524C-297D-4E58-B539-601D834503A8}"/>
          </ac:spMkLst>
        </pc:spChg>
        <pc:spChg chg="add del mod">
          <ac:chgData name="Elhadi Belghache" userId="25bd9855-c3c8-4fe0-90d6-09dac4ca243f" providerId="ADAL" clId="{5B97B6A8-A515-487C-A1CF-026345BE3071}" dt="2022-03-04T13:57:07.331" v="4967" actId="21"/>
          <ac:spMkLst>
            <pc:docMk/>
            <pc:sldMk cId="3105073692" sldId="272"/>
            <ac:spMk id="17" creationId="{F0D20776-C550-4AE8-9C9B-E749C21029AE}"/>
          </ac:spMkLst>
        </pc:spChg>
        <pc:spChg chg="add del mod">
          <ac:chgData name="Elhadi Belghache" userId="25bd9855-c3c8-4fe0-90d6-09dac4ca243f" providerId="ADAL" clId="{5B97B6A8-A515-487C-A1CF-026345BE3071}" dt="2022-03-04T13:57:07.331" v="4967" actId="21"/>
          <ac:spMkLst>
            <pc:docMk/>
            <pc:sldMk cId="3105073692" sldId="272"/>
            <ac:spMk id="18" creationId="{4E4F413E-B696-4740-8EB7-C5E621D885D0}"/>
          </ac:spMkLst>
        </pc:spChg>
        <pc:spChg chg="add mod">
          <ac:chgData name="Elhadi Belghache" userId="25bd9855-c3c8-4fe0-90d6-09dac4ca243f" providerId="ADAL" clId="{5B97B6A8-A515-487C-A1CF-026345BE3071}" dt="2022-03-04T02:41:05.507" v="3393" actId="164"/>
          <ac:spMkLst>
            <pc:docMk/>
            <pc:sldMk cId="3105073692" sldId="272"/>
            <ac:spMk id="20" creationId="{99046B7B-2E5C-41BC-B40A-249F1C0C1087}"/>
          </ac:spMkLst>
        </pc:spChg>
        <pc:spChg chg="mod">
          <ac:chgData name="Elhadi Belghache" userId="25bd9855-c3c8-4fe0-90d6-09dac4ca243f" providerId="ADAL" clId="{5B97B6A8-A515-487C-A1CF-026345BE3071}" dt="2022-03-04T01:52:51.806" v="3031" actId="20577"/>
          <ac:spMkLst>
            <pc:docMk/>
            <pc:sldMk cId="3105073692" sldId="272"/>
            <ac:spMk id="24" creationId="{27AC59F8-1048-4ADF-A0F6-0A42AE762233}"/>
          </ac:spMkLst>
        </pc:spChg>
        <pc:grpChg chg="add mod">
          <ac:chgData name="Elhadi Belghache" userId="25bd9855-c3c8-4fe0-90d6-09dac4ca243f" providerId="ADAL" clId="{5B97B6A8-A515-487C-A1CF-026345BE3071}" dt="2022-03-04T02:41:11.568" v="3413" actId="1036"/>
          <ac:grpSpMkLst>
            <pc:docMk/>
            <pc:sldMk cId="3105073692" sldId="272"/>
            <ac:grpSpMk id="3" creationId="{5E0A15DD-1A8C-4E1B-B49B-5F2D78F72555}"/>
          </ac:grpSpMkLst>
        </pc:grpChg>
        <pc:grpChg chg="del">
          <ac:chgData name="Elhadi Belghache" userId="25bd9855-c3c8-4fe0-90d6-09dac4ca243f" providerId="ADAL" clId="{5B97B6A8-A515-487C-A1CF-026345BE3071}" dt="2022-03-04T01:37:12.742" v="2796" actId="478"/>
          <ac:grpSpMkLst>
            <pc:docMk/>
            <pc:sldMk cId="3105073692" sldId="272"/>
            <ac:grpSpMk id="8" creationId="{6EF63CFB-2A64-4835-BA4A-A1A68D7B299E}"/>
          </ac:grpSpMkLst>
        </pc:grpChg>
        <pc:grpChg chg="del">
          <ac:chgData name="Elhadi Belghache" userId="25bd9855-c3c8-4fe0-90d6-09dac4ca243f" providerId="ADAL" clId="{5B97B6A8-A515-487C-A1CF-026345BE3071}" dt="2022-03-04T01:37:14.463" v="2798" actId="478"/>
          <ac:grpSpMkLst>
            <pc:docMk/>
            <pc:sldMk cId="3105073692" sldId="272"/>
            <ac:grpSpMk id="14" creationId="{BD92FC9F-11AB-4806-9C19-A3AD319526DB}"/>
          </ac:grpSpMkLst>
        </pc:grpChg>
        <pc:grpChg chg="add mod">
          <ac:chgData name="Elhadi Belghache" userId="25bd9855-c3c8-4fe0-90d6-09dac4ca243f" providerId="ADAL" clId="{5B97B6A8-A515-487C-A1CF-026345BE3071}" dt="2022-03-04T02:42:12.453" v="3416" actId="1076"/>
          <ac:grpSpMkLst>
            <pc:docMk/>
            <pc:sldMk cId="3105073692" sldId="272"/>
            <ac:grpSpMk id="22" creationId="{4490C05A-B228-41B0-B379-842BF4E1BD53}"/>
          </ac:grpSpMkLst>
        </pc:grpChg>
        <pc:grpChg chg="del">
          <ac:chgData name="Elhadi Belghache" userId="25bd9855-c3c8-4fe0-90d6-09dac4ca243f" providerId="ADAL" clId="{5B97B6A8-A515-487C-A1CF-026345BE3071}" dt="2022-03-04T01:37:13.696" v="2797" actId="478"/>
          <ac:grpSpMkLst>
            <pc:docMk/>
            <pc:sldMk cId="3105073692" sldId="272"/>
            <ac:grpSpMk id="44" creationId="{F803E6D7-EAAD-48F6-9B43-F9937708F6FE}"/>
          </ac:grpSpMkLst>
        </pc:grpChg>
        <pc:picChg chg="mod">
          <ac:chgData name="Elhadi Belghache" userId="25bd9855-c3c8-4fe0-90d6-09dac4ca243f" providerId="ADAL" clId="{5B97B6A8-A515-487C-A1CF-026345BE3071}" dt="2022-03-04T01:52:47.164" v="3029"/>
          <ac:picMkLst>
            <pc:docMk/>
            <pc:sldMk cId="3105073692" sldId="272"/>
            <ac:picMk id="23" creationId="{BC46AC31-603B-4208-959F-63AA852915DD}"/>
          </ac:picMkLst>
        </pc:picChg>
        <pc:cxnChg chg="add mod">
          <ac:chgData name="Elhadi Belghache" userId="25bd9855-c3c8-4fe0-90d6-09dac4ca243f" providerId="ADAL" clId="{5B97B6A8-A515-487C-A1CF-026345BE3071}" dt="2022-03-04T02:41:24.600" v="3414" actId="1076"/>
          <ac:cxnSpMkLst>
            <pc:docMk/>
            <pc:sldMk cId="3105073692" sldId="272"/>
            <ac:cxnSpMk id="21" creationId="{DE7BFC80-331E-49F7-BCF7-492461D5439B}"/>
          </ac:cxnSpMkLst>
        </pc:cxnChg>
      </pc:sldChg>
      <pc:sldChg chg="addSp delSp modSp add mod">
        <pc:chgData name="Elhadi Belghache" userId="25bd9855-c3c8-4fe0-90d6-09dac4ca243f" providerId="ADAL" clId="{5B97B6A8-A515-487C-A1CF-026345BE3071}" dt="2022-03-04T14:20:37.763" v="5533" actId="12789"/>
        <pc:sldMkLst>
          <pc:docMk/>
          <pc:sldMk cId="601806959" sldId="273"/>
        </pc:sldMkLst>
        <pc:spChg chg="add del mod">
          <ac:chgData name="Elhadi Belghache" userId="25bd9855-c3c8-4fe0-90d6-09dac4ca243f" providerId="ADAL" clId="{5B97B6A8-A515-487C-A1CF-026345BE3071}" dt="2022-03-04T02:21:27.554" v="3292" actId="478"/>
          <ac:spMkLst>
            <pc:docMk/>
            <pc:sldMk cId="601806959" sldId="273"/>
            <ac:spMk id="3" creationId="{5E2FC5A6-66C6-4940-AF71-BDF572D1DC1A}"/>
          </ac:spMkLst>
        </pc:spChg>
        <pc:spChg chg="add del mod">
          <ac:chgData name="Elhadi Belghache" userId="25bd9855-c3c8-4fe0-90d6-09dac4ca243f" providerId="ADAL" clId="{5B97B6A8-A515-487C-A1CF-026345BE3071}" dt="2022-03-04T13:53:12.295" v="4855" actId="478"/>
          <ac:spMkLst>
            <pc:docMk/>
            <pc:sldMk cId="601806959" sldId="273"/>
            <ac:spMk id="4" creationId="{958B6320-FBA1-4C75-B27D-9E9A0437CEFB}"/>
          </ac:spMkLst>
        </pc:spChg>
        <pc:spChg chg="add del mod">
          <ac:chgData name="Elhadi Belghache" userId="25bd9855-c3c8-4fe0-90d6-09dac4ca243f" providerId="ADAL" clId="{5B97B6A8-A515-487C-A1CF-026345BE3071}" dt="2022-03-04T13:53:12.674" v="4856" actId="478"/>
          <ac:spMkLst>
            <pc:docMk/>
            <pc:sldMk cId="601806959" sldId="273"/>
            <ac:spMk id="9" creationId="{81193F1B-474F-4461-945E-9939B8D44D28}"/>
          </ac:spMkLst>
        </pc:spChg>
        <pc:spChg chg="add del mod">
          <ac:chgData name="Elhadi Belghache" userId="25bd9855-c3c8-4fe0-90d6-09dac4ca243f" providerId="ADAL" clId="{5B97B6A8-A515-487C-A1CF-026345BE3071}" dt="2022-03-04T13:53:19.299" v="4865" actId="14100"/>
          <ac:spMkLst>
            <pc:docMk/>
            <pc:sldMk cId="601806959" sldId="273"/>
            <ac:spMk id="18" creationId="{D4F0A2F5-323C-433E-96AB-609F5674BF9B}"/>
          </ac:spMkLst>
        </pc:spChg>
        <pc:spChg chg="add del mod">
          <ac:chgData name="Elhadi Belghache" userId="25bd9855-c3c8-4fe0-90d6-09dac4ca243f" providerId="ADAL" clId="{5B97B6A8-A515-487C-A1CF-026345BE3071}" dt="2022-03-04T13:54:39.659" v="4903" actId="21"/>
          <ac:spMkLst>
            <pc:docMk/>
            <pc:sldMk cId="601806959" sldId="273"/>
            <ac:spMk id="19" creationId="{A53EEF0D-7ADA-4823-9665-2BBF59B4BC6E}"/>
          </ac:spMkLst>
        </pc:spChg>
        <pc:spChg chg="add mod topLvl">
          <ac:chgData name="Elhadi Belghache" userId="25bd9855-c3c8-4fe0-90d6-09dac4ca243f" providerId="ADAL" clId="{5B97B6A8-A515-487C-A1CF-026345BE3071}" dt="2022-03-04T14:20:37.763" v="5533" actId="12789"/>
          <ac:spMkLst>
            <pc:docMk/>
            <pc:sldMk cId="601806959" sldId="273"/>
            <ac:spMk id="20" creationId="{C4C4BA6E-2612-48A7-88ED-0FB437F1D20B}"/>
          </ac:spMkLst>
        </pc:spChg>
        <pc:spChg chg="add mod topLvl">
          <ac:chgData name="Elhadi Belghache" userId="25bd9855-c3c8-4fe0-90d6-09dac4ca243f" providerId="ADAL" clId="{5B97B6A8-A515-487C-A1CF-026345BE3071}" dt="2022-03-04T14:20:37.763" v="5533" actId="12789"/>
          <ac:spMkLst>
            <pc:docMk/>
            <pc:sldMk cId="601806959" sldId="273"/>
            <ac:spMk id="21" creationId="{F1507B2E-1C17-4E70-9067-C98BF5D81DE7}"/>
          </ac:spMkLst>
        </pc:spChg>
        <pc:spChg chg="add mod topLvl">
          <ac:chgData name="Elhadi Belghache" userId="25bd9855-c3c8-4fe0-90d6-09dac4ca243f" providerId="ADAL" clId="{5B97B6A8-A515-487C-A1CF-026345BE3071}" dt="2022-03-04T14:20:37.763" v="5533" actId="12789"/>
          <ac:spMkLst>
            <pc:docMk/>
            <pc:sldMk cId="601806959" sldId="273"/>
            <ac:spMk id="22" creationId="{E06E4E3C-C769-49B7-8CFD-CC90C9DBBFC2}"/>
          </ac:spMkLst>
        </pc:spChg>
        <pc:spChg chg="mod">
          <ac:chgData name="Elhadi Belghache" userId="25bd9855-c3c8-4fe0-90d6-09dac4ca243f" providerId="ADAL" clId="{5B97B6A8-A515-487C-A1CF-026345BE3071}" dt="2022-03-04T14:09:22.553" v="5130" actId="1076"/>
          <ac:spMkLst>
            <pc:docMk/>
            <pc:sldMk cId="601806959" sldId="273"/>
            <ac:spMk id="30" creationId="{F8C0AEBD-351A-4433-B9D2-56832CC6B4E5}"/>
          </ac:spMkLst>
        </pc:spChg>
        <pc:spChg chg="add del mod ord">
          <ac:chgData name="Elhadi Belghache" userId="25bd9855-c3c8-4fe0-90d6-09dac4ca243f" providerId="ADAL" clId="{5B97B6A8-A515-487C-A1CF-026345BE3071}" dt="2022-03-04T14:10:19.307" v="5136" actId="478"/>
          <ac:spMkLst>
            <pc:docMk/>
            <pc:sldMk cId="601806959" sldId="273"/>
            <ac:spMk id="33" creationId="{D450FFF3-C13E-4375-8F61-551AFF05E36A}"/>
          </ac:spMkLst>
        </pc:spChg>
        <pc:grpChg chg="add del mod topLvl">
          <ac:chgData name="Elhadi Belghache" userId="25bd9855-c3c8-4fe0-90d6-09dac4ca243f" providerId="ADAL" clId="{5B97B6A8-A515-487C-A1CF-026345BE3071}" dt="2022-03-04T14:18:05.514" v="5509" actId="165"/>
          <ac:grpSpMkLst>
            <pc:docMk/>
            <pc:sldMk cId="601806959" sldId="273"/>
            <ac:grpSpMk id="2" creationId="{836E4EEF-3CBB-4068-AC6F-035EE9E25B98}"/>
          </ac:grpSpMkLst>
        </pc:grpChg>
        <pc:grpChg chg="add del mod topLvl">
          <ac:chgData name="Elhadi Belghache" userId="25bd9855-c3c8-4fe0-90d6-09dac4ca243f" providerId="ADAL" clId="{5B97B6A8-A515-487C-A1CF-026345BE3071}" dt="2022-03-04T14:18:05.514" v="5509" actId="165"/>
          <ac:grpSpMkLst>
            <pc:docMk/>
            <pc:sldMk cId="601806959" sldId="273"/>
            <ac:grpSpMk id="3" creationId="{B03DA356-F7A7-4CEE-9240-D3AAB7691E07}"/>
          </ac:grpSpMkLst>
        </pc:grpChg>
        <pc:grpChg chg="add del mod topLvl">
          <ac:chgData name="Elhadi Belghache" userId="25bd9855-c3c8-4fe0-90d6-09dac4ca243f" providerId="ADAL" clId="{5B97B6A8-A515-487C-A1CF-026345BE3071}" dt="2022-03-04T14:18:05.514" v="5509" actId="165"/>
          <ac:grpSpMkLst>
            <pc:docMk/>
            <pc:sldMk cId="601806959" sldId="273"/>
            <ac:grpSpMk id="14" creationId="{CE3F1018-9F59-46BD-8DDF-7E1F7706793C}"/>
          </ac:grpSpMkLst>
        </pc:grpChg>
        <pc:grpChg chg="add del mod topLvl">
          <ac:chgData name="Elhadi Belghache" userId="25bd9855-c3c8-4fe0-90d6-09dac4ca243f" providerId="ADAL" clId="{5B97B6A8-A515-487C-A1CF-026345BE3071}" dt="2022-03-04T14:17:59.644" v="5508" actId="165"/>
          <ac:grpSpMkLst>
            <pc:docMk/>
            <pc:sldMk cId="601806959" sldId="273"/>
            <ac:grpSpMk id="23" creationId="{5D80CC62-9D15-44B3-BE8B-B6F81D76C881}"/>
          </ac:grpSpMkLst>
        </pc:grpChg>
        <pc:grpChg chg="add del mod topLvl">
          <ac:chgData name="Elhadi Belghache" userId="25bd9855-c3c8-4fe0-90d6-09dac4ca243f" providerId="ADAL" clId="{5B97B6A8-A515-487C-A1CF-026345BE3071}" dt="2022-03-04T14:17:59.644" v="5508" actId="165"/>
          <ac:grpSpMkLst>
            <pc:docMk/>
            <pc:sldMk cId="601806959" sldId="273"/>
            <ac:grpSpMk id="24" creationId="{0E791D32-CEA3-4949-9B3B-5075E819ED6E}"/>
          </ac:grpSpMkLst>
        </pc:grpChg>
        <pc:grpChg chg="add del mod topLvl">
          <ac:chgData name="Elhadi Belghache" userId="25bd9855-c3c8-4fe0-90d6-09dac4ca243f" providerId="ADAL" clId="{5B97B6A8-A515-487C-A1CF-026345BE3071}" dt="2022-03-04T14:17:59.644" v="5508" actId="165"/>
          <ac:grpSpMkLst>
            <pc:docMk/>
            <pc:sldMk cId="601806959" sldId="273"/>
            <ac:grpSpMk id="25" creationId="{953F3E2C-A0BC-4FF9-AE47-A9B959B41793}"/>
          </ac:grpSpMkLst>
        </pc:grpChg>
        <pc:grpChg chg="add mod">
          <ac:chgData name="Elhadi Belghache" userId="25bd9855-c3c8-4fe0-90d6-09dac4ca243f" providerId="ADAL" clId="{5B97B6A8-A515-487C-A1CF-026345BE3071}" dt="2022-03-04T14:06:33.999" v="5082" actId="1038"/>
          <ac:grpSpMkLst>
            <pc:docMk/>
            <pc:sldMk cId="601806959" sldId="273"/>
            <ac:grpSpMk id="28" creationId="{817D5B01-788A-4CAF-8ACD-D03FFE76BA0C}"/>
          </ac:grpSpMkLst>
        </pc:grpChg>
        <pc:grpChg chg="mod">
          <ac:chgData name="Elhadi Belghache" userId="25bd9855-c3c8-4fe0-90d6-09dac4ca243f" providerId="ADAL" clId="{5B97B6A8-A515-487C-A1CF-026345BE3071}" dt="2022-03-04T14:03:47.770" v="5027"/>
          <ac:grpSpMkLst>
            <pc:docMk/>
            <pc:sldMk cId="601806959" sldId="273"/>
            <ac:grpSpMk id="29" creationId="{C5D1C778-3EDD-49A4-954E-9AFC6BD7E7D6}"/>
          </ac:grpSpMkLst>
        </pc:grpChg>
        <pc:grpChg chg="add del mod">
          <ac:chgData name="Elhadi Belghache" userId="25bd9855-c3c8-4fe0-90d6-09dac4ca243f" providerId="ADAL" clId="{5B97B6A8-A515-487C-A1CF-026345BE3071}" dt="2022-03-04T14:17:53.017" v="5507" actId="165"/>
          <ac:grpSpMkLst>
            <pc:docMk/>
            <pc:sldMk cId="601806959" sldId="273"/>
            <ac:grpSpMk id="42" creationId="{96C927A1-F3F7-4053-B0AE-CB8D48594C70}"/>
          </ac:grpSpMkLst>
        </pc:grpChg>
        <pc:picChg chg="del mod modCrop">
          <ac:chgData name="Elhadi Belghache" userId="25bd9855-c3c8-4fe0-90d6-09dac4ca243f" providerId="ADAL" clId="{5B97B6A8-A515-487C-A1CF-026345BE3071}" dt="2022-03-04T02:21:14.498" v="3290" actId="21"/>
          <ac:picMkLst>
            <pc:docMk/>
            <pc:sldMk cId="601806959" sldId="273"/>
            <ac:picMk id="6" creationId="{365E621B-47C2-4739-8AA1-559ECAB38C50}"/>
          </ac:picMkLst>
        </pc:picChg>
        <pc:picChg chg="add del mod ord">
          <ac:chgData name="Elhadi Belghache" userId="25bd9855-c3c8-4fe0-90d6-09dac4ca243f" providerId="ADAL" clId="{5B97B6A8-A515-487C-A1CF-026345BE3071}" dt="2022-03-04T13:51:59.530" v="4836" actId="21"/>
          <ac:picMkLst>
            <pc:docMk/>
            <pc:sldMk cId="601806959" sldId="273"/>
            <ac:picMk id="7" creationId="{4C77453D-C1B9-42E2-BB53-9F80DF74AB9E}"/>
          </ac:picMkLst>
        </pc:picChg>
        <pc:picChg chg="add mod topLvl">
          <ac:chgData name="Elhadi Belghache" userId="25bd9855-c3c8-4fe0-90d6-09dac4ca243f" providerId="ADAL" clId="{5B97B6A8-A515-487C-A1CF-026345BE3071}" dt="2022-03-04T14:18:05.514" v="5509" actId="165"/>
          <ac:picMkLst>
            <pc:docMk/>
            <pc:sldMk cId="601806959" sldId="273"/>
            <ac:picMk id="8" creationId="{6546BAA6-BE7B-486C-8C02-AF55B25092DC}"/>
          </ac:picMkLst>
        </pc:picChg>
        <pc:picChg chg="del mod">
          <ac:chgData name="Elhadi Belghache" userId="25bd9855-c3c8-4fe0-90d6-09dac4ca243f" providerId="ADAL" clId="{5B97B6A8-A515-487C-A1CF-026345BE3071}" dt="2022-03-04T02:21:29.147" v="3293" actId="21"/>
          <ac:picMkLst>
            <pc:docMk/>
            <pc:sldMk cId="601806959" sldId="273"/>
            <ac:picMk id="9" creationId="{8F2125D8-F3E9-414B-83D4-9E2A7981FC36}"/>
          </ac:picMkLst>
        </pc:picChg>
        <pc:picChg chg="add mod topLvl">
          <ac:chgData name="Elhadi Belghache" userId="25bd9855-c3c8-4fe0-90d6-09dac4ca243f" providerId="ADAL" clId="{5B97B6A8-A515-487C-A1CF-026345BE3071}" dt="2022-03-04T14:18:05.514" v="5509" actId="165"/>
          <ac:picMkLst>
            <pc:docMk/>
            <pc:sldMk cId="601806959" sldId="273"/>
            <ac:picMk id="10" creationId="{9B7755AA-0DD0-4870-9AB8-E0B956631BDB}"/>
          </ac:picMkLst>
        </pc:picChg>
        <pc:picChg chg="add del mod ord">
          <ac:chgData name="Elhadi Belghache" userId="25bd9855-c3c8-4fe0-90d6-09dac4ca243f" providerId="ADAL" clId="{5B97B6A8-A515-487C-A1CF-026345BE3071}" dt="2022-03-04T13:53:12.987" v="4858" actId="21"/>
          <ac:picMkLst>
            <pc:docMk/>
            <pc:sldMk cId="601806959" sldId="273"/>
            <ac:picMk id="11" creationId="{57D54936-6B1D-460E-9DC6-FD9F5BA7D1BD}"/>
          </ac:picMkLst>
        </pc:picChg>
        <pc:picChg chg="add mod topLvl">
          <ac:chgData name="Elhadi Belghache" userId="25bd9855-c3c8-4fe0-90d6-09dac4ca243f" providerId="ADAL" clId="{5B97B6A8-A515-487C-A1CF-026345BE3071}" dt="2022-03-04T14:19:36.711" v="5526" actId="1076"/>
          <ac:picMkLst>
            <pc:docMk/>
            <pc:sldMk cId="601806959" sldId="273"/>
            <ac:picMk id="12" creationId="{2B7514F6-B6EF-45D1-B721-1456DF202B32}"/>
          </ac:picMkLst>
        </pc:picChg>
        <pc:picChg chg="add mod topLvl">
          <ac:chgData name="Elhadi Belghache" userId="25bd9855-c3c8-4fe0-90d6-09dac4ca243f" providerId="ADAL" clId="{5B97B6A8-A515-487C-A1CF-026345BE3071}" dt="2022-03-04T14:19:20.602" v="5523" actId="1076"/>
          <ac:picMkLst>
            <pc:docMk/>
            <pc:sldMk cId="601806959" sldId="273"/>
            <ac:picMk id="13" creationId="{D1713B18-66B1-4A05-8911-8A450B51B57D}"/>
          </ac:picMkLst>
        </pc:picChg>
        <pc:picChg chg="mod topLvl">
          <ac:chgData name="Elhadi Belghache" userId="25bd9855-c3c8-4fe0-90d6-09dac4ca243f" providerId="ADAL" clId="{5B97B6A8-A515-487C-A1CF-026345BE3071}" dt="2022-03-04T14:18:05.514" v="5509" actId="165"/>
          <ac:picMkLst>
            <pc:docMk/>
            <pc:sldMk cId="601806959" sldId="273"/>
            <ac:picMk id="15" creationId="{146EA4AA-0EE0-4414-B9BC-47AE1B557BBE}"/>
          </ac:picMkLst>
        </pc:picChg>
        <pc:picChg chg="mod topLvl">
          <ac:chgData name="Elhadi Belghache" userId="25bd9855-c3c8-4fe0-90d6-09dac4ca243f" providerId="ADAL" clId="{5B97B6A8-A515-487C-A1CF-026345BE3071}" dt="2022-03-04T14:19:51.627" v="5529" actId="1076"/>
          <ac:picMkLst>
            <pc:docMk/>
            <pc:sldMk cId="601806959" sldId="273"/>
            <ac:picMk id="16" creationId="{40199099-D285-4733-8E23-446159F38107}"/>
          </ac:picMkLst>
        </pc:picChg>
        <pc:picChg chg="add del mod">
          <ac:chgData name="Elhadi Belghache" userId="25bd9855-c3c8-4fe0-90d6-09dac4ca243f" providerId="ADAL" clId="{5B97B6A8-A515-487C-A1CF-026345BE3071}" dt="2022-03-04T14:03:51.841" v="5029" actId="21"/>
          <ac:picMkLst>
            <pc:docMk/>
            <pc:sldMk cId="601806959" sldId="273"/>
            <ac:picMk id="26" creationId="{F649C7CF-01A4-41A9-8301-8092E33EF74D}"/>
          </ac:picMkLst>
        </pc:picChg>
        <pc:picChg chg="add del mod">
          <ac:chgData name="Elhadi Belghache" userId="25bd9855-c3c8-4fe0-90d6-09dac4ca243f" providerId="ADAL" clId="{5B97B6A8-A515-487C-A1CF-026345BE3071}" dt="2022-03-04T14:03:59.314" v="5031" actId="21"/>
          <ac:picMkLst>
            <pc:docMk/>
            <pc:sldMk cId="601806959" sldId="273"/>
            <ac:picMk id="27" creationId="{61AB6A06-7428-439B-87AE-F38FC04B6A63}"/>
          </ac:picMkLst>
        </pc:picChg>
        <pc:picChg chg="mod">
          <ac:chgData name="Elhadi Belghache" userId="25bd9855-c3c8-4fe0-90d6-09dac4ca243f" providerId="ADAL" clId="{5B97B6A8-A515-487C-A1CF-026345BE3071}" dt="2022-03-04T14:03:55.574" v="5030" actId="14826"/>
          <ac:picMkLst>
            <pc:docMk/>
            <pc:sldMk cId="601806959" sldId="273"/>
            <ac:picMk id="31" creationId="{883DF897-5722-4FAA-8FE0-C06215D7A25A}"/>
          </ac:picMkLst>
        </pc:picChg>
        <pc:picChg chg="mod">
          <ac:chgData name="Elhadi Belghache" userId="25bd9855-c3c8-4fe0-90d6-09dac4ca243f" providerId="ADAL" clId="{5B97B6A8-A515-487C-A1CF-026345BE3071}" dt="2022-03-04T14:05:16.853" v="5060" actId="1076"/>
          <ac:picMkLst>
            <pc:docMk/>
            <pc:sldMk cId="601806959" sldId="273"/>
            <ac:picMk id="32" creationId="{BA7CF1A2-EEB1-479F-9FDE-FA0586019594}"/>
          </ac:picMkLst>
        </pc:picChg>
        <pc:cxnChg chg="add del mod">
          <ac:chgData name="Elhadi Belghache" userId="25bd9855-c3c8-4fe0-90d6-09dac4ca243f" providerId="ADAL" clId="{5B97B6A8-A515-487C-A1CF-026345BE3071}" dt="2022-03-04T14:10:58.202" v="5140" actId="478"/>
          <ac:cxnSpMkLst>
            <pc:docMk/>
            <pc:sldMk cId="601806959" sldId="273"/>
            <ac:cxnSpMk id="35" creationId="{F27CC5C9-DBF1-4F85-B086-0369F9802CD5}"/>
          </ac:cxnSpMkLst>
        </pc:cxnChg>
        <pc:cxnChg chg="add mod">
          <ac:chgData name="Elhadi Belghache" userId="25bd9855-c3c8-4fe0-90d6-09dac4ca243f" providerId="ADAL" clId="{5B97B6A8-A515-487C-A1CF-026345BE3071}" dt="2022-03-04T14:15:05.927" v="5497" actId="1076"/>
          <ac:cxnSpMkLst>
            <pc:docMk/>
            <pc:sldMk cId="601806959" sldId="273"/>
            <ac:cxnSpMk id="37" creationId="{E0982F3B-860A-4A2A-9266-35B8978320FA}"/>
          </ac:cxnSpMkLst>
        </pc:cxnChg>
        <pc:cxnChg chg="add mod">
          <ac:chgData name="Elhadi Belghache" userId="25bd9855-c3c8-4fe0-90d6-09dac4ca243f" providerId="ADAL" clId="{5B97B6A8-A515-487C-A1CF-026345BE3071}" dt="2022-03-04T14:15:20.781" v="5500" actId="1076"/>
          <ac:cxnSpMkLst>
            <pc:docMk/>
            <pc:sldMk cId="601806959" sldId="273"/>
            <ac:cxnSpMk id="40" creationId="{3F1B4A77-720E-4BDD-9C74-73F477812275}"/>
          </ac:cxnSpMkLst>
        </pc:cxnChg>
        <pc:cxnChg chg="add mod">
          <ac:chgData name="Elhadi Belghache" userId="25bd9855-c3c8-4fe0-90d6-09dac4ca243f" providerId="ADAL" clId="{5B97B6A8-A515-487C-A1CF-026345BE3071}" dt="2022-03-04T14:15:23.259" v="5501"/>
          <ac:cxnSpMkLst>
            <pc:docMk/>
            <pc:sldMk cId="601806959" sldId="273"/>
            <ac:cxnSpMk id="41" creationId="{2604AB63-38BB-43F2-9DF9-48DB5E78B574}"/>
          </ac:cxnSpMkLst>
        </pc:cxnChg>
      </pc:sldChg>
      <pc:sldChg chg="modSp add del mod">
        <pc:chgData name="Elhadi Belghache" userId="25bd9855-c3c8-4fe0-90d6-09dac4ca243f" providerId="ADAL" clId="{5B97B6A8-A515-487C-A1CF-026345BE3071}" dt="2022-03-04T13:34:30.853" v="4727" actId="47"/>
        <pc:sldMkLst>
          <pc:docMk/>
          <pc:sldMk cId="207419210" sldId="274"/>
        </pc:sldMkLst>
        <pc:spChg chg="mod">
          <ac:chgData name="Elhadi Belghache" userId="25bd9855-c3c8-4fe0-90d6-09dac4ca243f" providerId="ADAL" clId="{5B97B6A8-A515-487C-A1CF-026345BE3071}" dt="2022-03-04T04:19:31.621" v="4181" actId="20577"/>
          <ac:spMkLst>
            <pc:docMk/>
            <pc:sldMk cId="207419210" sldId="274"/>
            <ac:spMk id="4" creationId="{958B6320-FBA1-4C75-B27D-9E9A0437CEFB}"/>
          </ac:spMkLst>
        </pc:spChg>
        <pc:spChg chg="mod">
          <ac:chgData name="Elhadi Belghache" userId="25bd9855-c3c8-4fe0-90d6-09dac4ca243f" providerId="ADAL" clId="{5B97B6A8-A515-487C-A1CF-026345BE3071}" dt="2022-03-04T13:02:00.519" v="4522" actId="1076"/>
          <ac:spMkLst>
            <pc:docMk/>
            <pc:sldMk cId="207419210" sldId="274"/>
            <ac:spMk id="5" creationId="{B2B4D72C-C547-4242-A3FA-4CBDB69F4BC8}"/>
          </ac:spMkLst>
        </pc:spChg>
        <pc:spChg chg="mod">
          <ac:chgData name="Elhadi Belghache" userId="25bd9855-c3c8-4fe0-90d6-09dac4ca243f" providerId="ADAL" clId="{5B97B6A8-A515-487C-A1CF-026345BE3071}" dt="2022-03-04T13:02:47.325" v="4528" actId="1076"/>
          <ac:spMkLst>
            <pc:docMk/>
            <pc:sldMk cId="207419210" sldId="274"/>
            <ac:spMk id="11" creationId="{841B5D04-0619-467C-8E8A-4F710734E415}"/>
          </ac:spMkLst>
        </pc:spChg>
        <pc:grpChg chg="mod">
          <ac:chgData name="Elhadi Belghache" userId="25bd9855-c3c8-4fe0-90d6-09dac4ca243f" providerId="ADAL" clId="{5B97B6A8-A515-487C-A1CF-026345BE3071}" dt="2022-03-04T13:02:12.014" v="4523" actId="1076"/>
          <ac:grpSpMkLst>
            <pc:docMk/>
            <pc:sldMk cId="207419210" sldId="274"/>
            <ac:grpSpMk id="2" creationId="{3D2181B0-78E0-47C0-99B5-6458556440CF}"/>
          </ac:grpSpMkLst>
        </pc:grpChg>
        <pc:grpChg chg="mod">
          <ac:chgData name="Elhadi Belghache" userId="25bd9855-c3c8-4fe0-90d6-09dac4ca243f" providerId="ADAL" clId="{5B97B6A8-A515-487C-A1CF-026345BE3071}" dt="2022-03-04T13:02:37.136" v="4527" actId="1076"/>
          <ac:grpSpMkLst>
            <pc:docMk/>
            <pc:sldMk cId="207419210" sldId="274"/>
            <ac:grpSpMk id="8" creationId="{E93342EA-7DD3-4FE3-A3FB-D17746E6E06B}"/>
          </ac:grpSpMkLst>
        </pc:grpChg>
        <pc:picChg chg="mod">
          <ac:chgData name="Elhadi Belghache" userId="25bd9855-c3c8-4fe0-90d6-09dac4ca243f" providerId="ADAL" clId="{5B97B6A8-A515-487C-A1CF-026345BE3071}" dt="2022-03-04T13:01:50.362" v="4521" actId="14100"/>
          <ac:picMkLst>
            <pc:docMk/>
            <pc:sldMk cId="207419210" sldId="274"/>
            <ac:picMk id="9" creationId="{8F2125D8-F3E9-414B-83D4-9E2A7981FC36}"/>
          </ac:picMkLst>
        </pc:picChg>
        <pc:picChg chg="mod modCrop">
          <ac:chgData name="Elhadi Belghache" userId="25bd9855-c3c8-4fe0-90d6-09dac4ca243f" providerId="ADAL" clId="{5B97B6A8-A515-487C-A1CF-026345BE3071}" dt="2022-03-04T13:02:31.048" v="4526" actId="18131"/>
          <ac:picMkLst>
            <pc:docMk/>
            <pc:sldMk cId="207419210" sldId="274"/>
            <ac:picMk id="10" creationId="{504835AF-8D8E-4463-ABB3-3B48B0BC11C5}"/>
          </ac:picMkLst>
        </pc:picChg>
      </pc:sldChg>
      <pc:sldChg chg="modSp add del mod">
        <pc:chgData name="Elhadi Belghache" userId="25bd9855-c3c8-4fe0-90d6-09dac4ca243f" providerId="ADAL" clId="{5B97B6A8-A515-487C-A1CF-026345BE3071}" dt="2022-03-04T02:31:12.391" v="3319" actId="47"/>
        <pc:sldMkLst>
          <pc:docMk/>
          <pc:sldMk cId="496822041" sldId="275"/>
        </pc:sldMkLst>
        <pc:spChg chg="mod">
          <ac:chgData name="Elhadi Belghache" userId="25bd9855-c3c8-4fe0-90d6-09dac4ca243f" providerId="ADAL" clId="{5B97B6A8-A515-487C-A1CF-026345BE3071}" dt="2022-03-04T02:31:08.327" v="3318" actId="20577"/>
          <ac:spMkLst>
            <pc:docMk/>
            <pc:sldMk cId="496822041" sldId="275"/>
            <ac:spMk id="4" creationId="{B8AD9274-9E30-4B1F-AC3C-CDBD084F5128}"/>
          </ac:spMkLst>
        </pc:spChg>
      </pc:sldChg>
      <pc:sldChg chg="addSp delSp modSp add mod">
        <pc:chgData name="Elhadi Belghache" userId="25bd9855-c3c8-4fe0-90d6-09dac4ca243f" providerId="ADAL" clId="{5B97B6A8-A515-487C-A1CF-026345BE3071}" dt="2022-03-04T13:59:30.174" v="4999" actId="20577"/>
        <pc:sldMkLst>
          <pc:docMk/>
          <pc:sldMk cId="662869790" sldId="275"/>
        </pc:sldMkLst>
        <pc:spChg chg="mod">
          <ac:chgData name="Elhadi Belghache" userId="25bd9855-c3c8-4fe0-90d6-09dac4ca243f" providerId="ADAL" clId="{5B97B6A8-A515-487C-A1CF-026345BE3071}" dt="2022-03-04T13:59:30.174" v="4999" actId="20577"/>
          <ac:spMkLst>
            <pc:docMk/>
            <pc:sldMk cId="662869790" sldId="275"/>
            <ac:spMk id="4" creationId="{958B6320-FBA1-4C75-B27D-9E9A0437CEFB}"/>
          </ac:spMkLst>
        </pc:spChg>
        <pc:spChg chg="add del mod">
          <ac:chgData name="Elhadi Belghache" userId="25bd9855-c3c8-4fe0-90d6-09dac4ca243f" providerId="ADAL" clId="{5B97B6A8-A515-487C-A1CF-026345BE3071}" dt="2022-03-04T02:37:54.249" v="3336" actId="478"/>
          <ac:spMkLst>
            <pc:docMk/>
            <pc:sldMk cId="662869790" sldId="275"/>
            <ac:spMk id="5" creationId="{D01C7B3C-FAE7-4834-866E-5AB707E1A46A}"/>
          </ac:spMkLst>
        </pc:spChg>
        <pc:spChg chg="add mod topLvl">
          <ac:chgData name="Elhadi Belghache" userId="25bd9855-c3c8-4fe0-90d6-09dac4ca243f" providerId="ADAL" clId="{5B97B6A8-A515-487C-A1CF-026345BE3071}" dt="2022-03-04T03:55:16.411" v="4099"/>
          <ac:spMkLst>
            <pc:docMk/>
            <pc:sldMk cId="662869790" sldId="275"/>
            <ac:spMk id="15" creationId="{8C24F1FA-BADB-4582-BB96-D68BC287422C}"/>
          </ac:spMkLst>
        </pc:spChg>
        <pc:spChg chg="add mod topLvl">
          <ac:chgData name="Elhadi Belghache" userId="25bd9855-c3c8-4fe0-90d6-09dac4ca243f" providerId="ADAL" clId="{5B97B6A8-A515-487C-A1CF-026345BE3071}" dt="2022-03-04T03:55:16.411" v="4099"/>
          <ac:spMkLst>
            <pc:docMk/>
            <pc:sldMk cId="662869790" sldId="275"/>
            <ac:spMk id="16" creationId="{2E073454-8AA2-451E-9CE5-F1261496FDCA}"/>
          </ac:spMkLst>
        </pc:spChg>
        <pc:spChg chg="add mod topLvl">
          <ac:chgData name="Elhadi Belghache" userId="25bd9855-c3c8-4fe0-90d6-09dac4ca243f" providerId="ADAL" clId="{5B97B6A8-A515-487C-A1CF-026345BE3071}" dt="2022-03-04T03:55:16.411" v="4099"/>
          <ac:spMkLst>
            <pc:docMk/>
            <pc:sldMk cId="662869790" sldId="275"/>
            <ac:spMk id="17" creationId="{518F5979-617B-4278-A931-46260839733D}"/>
          </ac:spMkLst>
        </pc:spChg>
        <pc:spChg chg="add mod topLvl">
          <ac:chgData name="Elhadi Belghache" userId="25bd9855-c3c8-4fe0-90d6-09dac4ca243f" providerId="ADAL" clId="{5B97B6A8-A515-487C-A1CF-026345BE3071}" dt="2022-03-04T03:55:16.411" v="4099"/>
          <ac:spMkLst>
            <pc:docMk/>
            <pc:sldMk cId="662869790" sldId="275"/>
            <ac:spMk id="18" creationId="{89C38365-B870-4D5A-AA78-7DDE7EFE0F42}"/>
          </ac:spMkLst>
        </pc:spChg>
        <pc:spChg chg="add mod topLvl">
          <ac:chgData name="Elhadi Belghache" userId="25bd9855-c3c8-4fe0-90d6-09dac4ca243f" providerId="ADAL" clId="{5B97B6A8-A515-487C-A1CF-026345BE3071}" dt="2022-03-04T03:55:16.411" v="4099"/>
          <ac:spMkLst>
            <pc:docMk/>
            <pc:sldMk cId="662869790" sldId="275"/>
            <ac:spMk id="31" creationId="{1F6E4010-20EA-4F43-A411-77245004175A}"/>
          </ac:spMkLst>
        </pc:spChg>
        <pc:spChg chg="mod topLvl">
          <ac:chgData name="Elhadi Belghache" userId="25bd9855-c3c8-4fe0-90d6-09dac4ca243f" providerId="ADAL" clId="{5B97B6A8-A515-487C-A1CF-026345BE3071}" dt="2022-03-04T03:55:16.411" v="4099"/>
          <ac:spMkLst>
            <pc:docMk/>
            <pc:sldMk cId="662869790" sldId="275"/>
            <ac:spMk id="34" creationId="{4927510B-93AB-48C2-80FD-DE824CDE27AE}"/>
          </ac:spMkLst>
        </pc:spChg>
        <pc:spChg chg="mod topLvl">
          <ac:chgData name="Elhadi Belghache" userId="25bd9855-c3c8-4fe0-90d6-09dac4ca243f" providerId="ADAL" clId="{5B97B6A8-A515-487C-A1CF-026345BE3071}" dt="2022-03-04T03:55:16.411" v="4099"/>
          <ac:spMkLst>
            <pc:docMk/>
            <pc:sldMk cId="662869790" sldId="275"/>
            <ac:spMk id="35" creationId="{FCB62AB1-2E3D-4052-8A24-F1D90CBF793B}"/>
          </ac:spMkLst>
        </pc:spChg>
        <pc:spChg chg="del mod">
          <ac:chgData name="Elhadi Belghache" userId="25bd9855-c3c8-4fe0-90d6-09dac4ca243f" providerId="ADAL" clId="{5B97B6A8-A515-487C-A1CF-026345BE3071}" dt="2022-03-04T03:28:36.066" v="3713" actId="478"/>
          <ac:spMkLst>
            <pc:docMk/>
            <pc:sldMk cId="662869790" sldId="275"/>
            <ac:spMk id="36" creationId="{3187B37C-309E-4F3E-BDD8-0DEF22F2E6B4}"/>
          </ac:spMkLst>
        </pc:spChg>
        <pc:spChg chg="mod topLvl">
          <ac:chgData name="Elhadi Belghache" userId="25bd9855-c3c8-4fe0-90d6-09dac4ca243f" providerId="ADAL" clId="{5B97B6A8-A515-487C-A1CF-026345BE3071}" dt="2022-03-04T03:55:16.411" v="4099"/>
          <ac:spMkLst>
            <pc:docMk/>
            <pc:sldMk cId="662869790" sldId="275"/>
            <ac:spMk id="37" creationId="{10A4B737-F010-412A-9C03-1C0D073D1A02}"/>
          </ac:spMkLst>
        </pc:spChg>
        <pc:spChg chg="mod topLvl">
          <ac:chgData name="Elhadi Belghache" userId="25bd9855-c3c8-4fe0-90d6-09dac4ca243f" providerId="ADAL" clId="{5B97B6A8-A515-487C-A1CF-026345BE3071}" dt="2022-03-04T03:55:16.411" v="4099"/>
          <ac:spMkLst>
            <pc:docMk/>
            <pc:sldMk cId="662869790" sldId="275"/>
            <ac:spMk id="41" creationId="{B3CB8087-57CE-42A2-9BDD-917426602F4A}"/>
          </ac:spMkLst>
        </pc:spChg>
        <pc:spChg chg="mod">
          <ac:chgData name="Elhadi Belghache" userId="25bd9855-c3c8-4fe0-90d6-09dac4ca243f" providerId="ADAL" clId="{5B97B6A8-A515-487C-A1CF-026345BE3071}" dt="2022-03-04T03:43:09.248" v="3862"/>
          <ac:spMkLst>
            <pc:docMk/>
            <pc:sldMk cId="662869790" sldId="275"/>
            <ac:spMk id="89" creationId="{820A2EF2-A5A1-4818-867F-0848C8D8E85D}"/>
          </ac:spMkLst>
        </pc:spChg>
        <pc:spChg chg="add mod topLvl">
          <ac:chgData name="Elhadi Belghache" userId="25bd9855-c3c8-4fe0-90d6-09dac4ca243f" providerId="ADAL" clId="{5B97B6A8-A515-487C-A1CF-026345BE3071}" dt="2022-03-04T03:56:19.417" v="4127" actId="164"/>
          <ac:spMkLst>
            <pc:docMk/>
            <pc:sldMk cId="662869790" sldId="275"/>
            <ac:spMk id="93" creationId="{77C0EB3D-FE33-436D-AAB6-D896C600DD1D}"/>
          </ac:spMkLst>
        </pc:spChg>
        <pc:spChg chg="add mod topLvl">
          <ac:chgData name="Elhadi Belghache" userId="25bd9855-c3c8-4fe0-90d6-09dac4ca243f" providerId="ADAL" clId="{5B97B6A8-A515-487C-A1CF-026345BE3071}" dt="2022-03-04T03:55:16.411" v="4099"/>
          <ac:spMkLst>
            <pc:docMk/>
            <pc:sldMk cId="662869790" sldId="275"/>
            <ac:spMk id="94" creationId="{08F8C0E5-85B4-490C-841C-0D2178550734}"/>
          </ac:spMkLst>
        </pc:spChg>
        <pc:spChg chg="add mod">
          <ac:chgData name="Elhadi Belghache" userId="25bd9855-c3c8-4fe0-90d6-09dac4ca243f" providerId="ADAL" clId="{5B97B6A8-A515-487C-A1CF-026345BE3071}" dt="2022-03-04T03:55:16.411" v="4099"/>
          <ac:spMkLst>
            <pc:docMk/>
            <pc:sldMk cId="662869790" sldId="275"/>
            <ac:spMk id="96" creationId="{8947CC59-5059-44FD-8709-409D6B526258}"/>
          </ac:spMkLst>
        </pc:spChg>
        <pc:spChg chg="add mod">
          <ac:chgData name="Elhadi Belghache" userId="25bd9855-c3c8-4fe0-90d6-09dac4ca243f" providerId="ADAL" clId="{5B97B6A8-A515-487C-A1CF-026345BE3071}" dt="2022-03-04T03:55:16.411" v="4099"/>
          <ac:spMkLst>
            <pc:docMk/>
            <pc:sldMk cId="662869790" sldId="275"/>
            <ac:spMk id="97" creationId="{9C242EA7-2764-4873-88E6-7E474E29D42D}"/>
          </ac:spMkLst>
        </pc:spChg>
        <pc:spChg chg="add mod">
          <ac:chgData name="Elhadi Belghache" userId="25bd9855-c3c8-4fe0-90d6-09dac4ca243f" providerId="ADAL" clId="{5B97B6A8-A515-487C-A1CF-026345BE3071}" dt="2022-03-04T03:55:16.411" v="4099"/>
          <ac:spMkLst>
            <pc:docMk/>
            <pc:sldMk cId="662869790" sldId="275"/>
            <ac:spMk id="98" creationId="{BC2E273E-B991-4A47-BF04-CFB76FD9602A}"/>
          </ac:spMkLst>
        </pc:spChg>
        <pc:grpChg chg="add del mod">
          <ac:chgData name="Elhadi Belghache" userId="25bd9855-c3c8-4fe0-90d6-09dac4ca243f" providerId="ADAL" clId="{5B97B6A8-A515-487C-A1CF-026345BE3071}" dt="2022-03-04T03:37:41.219" v="3825" actId="165"/>
          <ac:grpSpMkLst>
            <pc:docMk/>
            <pc:sldMk cId="662869790" sldId="275"/>
            <ac:grpSpMk id="32" creationId="{9F04487A-DB9D-4E3B-9ABE-AF66B57BF6B3}"/>
          </ac:grpSpMkLst>
        </pc:grpChg>
        <pc:grpChg chg="add del mod">
          <ac:chgData name="Elhadi Belghache" userId="25bd9855-c3c8-4fe0-90d6-09dac4ca243f" providerId="ADAL" clId="{5B97B6A8-A515-487C-A1CF-026345BE3071}" dt="2022-03-04T03:28:51.145" v="3715" actId="165"/>
          <ac:grpSpMkLst>
            <pc:docMk/>
            <pc:sldMk cId="662869790" sldId="275"/>
            <ac:grpSpMk id="33" creationId="{C83A0AE5-E49D-41B2-8BEC-5F22875694CB}"/>
          </ac:grpSpMkLst>
        </pc:grpChg>
        <pc:grpChg chg="add del mod">
          <ac:chgData name="Elhadi Belghache" userId="25bd9855-c3c8-4fe0-90d6-09dac4ca243f" providerId="ADAL" clId="{5B97B6A8-A515-487C-A1CF-026345BE3071}" dt="2022-03-04T03:36:10.724" v="3807" actId="165"/>
          <ac:grpSpMkLst>
            <pc:docMk/>
            <pc:sldMk cId="662869790" sldId="275"/>
            <ac:grpSpMk id="44" creationId="{20F53848-F9B5-4D7C-903D-3C2032BD3198}"/>
          </ac:grpSpMkLst>
        </pc:grpChg>
        <pc:grpChg chg="add del mod">
          <ac:chgData name="Elhadi Belghache" userId="25bd9855-c3c8-4fe0-90d6-09dac4ca243f" providerId="ADAL" clId="{5B97B6A8-A515-487C-A1CF-026345BE3071}" dt="2022-03-04T03:38:25.693" v="3830" actId="165"/>
          <ac:grpSpMkLst>
            <pc:docMk/>
            <pc:sldMk cId="662869790" sldId="275"/>
            <ac:grpSpMk id="69" creationId="{798925F0-278A-4946-B910-E99995B0D519}"/>
          </ac:grpSpMkLst>
        </pc:grpChg>
        <pc:grpChg chg="add mod topLvl">
          <ac:chgData name="Elhadi Belghache" userId="25bd9855-c3c8-4fe0-90d6-09dac4ca243f" providerId="ADAL" clId="{5B97B6A8-A515-487C-A1CF-026345BE3071}" dt="2022-03-04T03:55:16.411" v="4099"/>
          <ac:grpSpMkLst>
            <pc:docMk/>
            <pc:sldMk cId="662869790" sldId="275"/>
            <ac:grpSpMk id="79" creationId="{BD396D13-70AD-4415-BFA7-FABE08B5E501}"/>
          </ac:grpSpMkLst>
        </pc:grpChg>
        <pc:grpChg chg="add del mod">
          <ac:chgData name="Elhadi Belghache" userId="25bd9855-c3c8-4fe0-90d6-09dac4ca243f" providerId="ADAL" clId="{5B97B6A8-A515-487C-A1CF-026345BE3071}" dt="2022-03-04T03:43:26.473" v="3867" actId="478"/>
          <ac:grpSpMkLst>
            <pc:docMk/>
            <pc:sldMk cId="662869790" sldId="275"/>
            <ac:grpSpMk id="81" creationId="{A6EDB639-FC7D-44A7-ABF3-2E1F83EAB880}"/>
          </ac:grpSpMkLst>
        </pc:grpChg>
        <pc:grpChg chg="mod">
          <ac:chgData name="Elhadi Belghache" userId="25bd9855-c3c8-4fe0-90d6-09dac4ca243f" providerId="ADAL" clId="{5B97B6A8-A515-487C-A1CF-026345BE3071}" dt="2022-03-04T03:43:09.248" v="3862"/>
          <ac:grpSpMkLst>
            <pc:docMk/>
            <pc:sldMk cId="662869790" sldId="275"/>
            <ac:grpSpMk id="84" creationId="{DC3CBCCA-FB61-4E3C-B902-7C1EFA7AC656}"/>
          </ac:grpSpMkLst>
        </pc:grpChg>
        <pc:grpChg chg="add del mod topLvl">
          <ac:chgData name="Elhadi Belghache" userId="25bd9855-c3c8-4fe0-90d6-09dac4ca243f" providerId="ADAL" clId="{5B97B6A8-A515-487C-A1CF-026345BE3071}" dt="2022-03-04T03:50:21.293" v="4040" actId="165"/>
          <ac:grpSpMkLst>
            <pc:docMk/>
            <pc:sldMk cId="662869790" sldId="275"/>
            <ac:grpSpMk id="92" creationId="{83FDB9A4-8F9C-4CC7-9D54-186041B57E8A}"/>
          </ac:grpSpMkLst>
        </pc:grpChg>
        <pc:grpChg chg="add del mod">
          <ac:chgData name="Elhadi Belghache" userId="25bd9855-c3c8-4fe0-90d6-09dac4ca243f" providerId="ADAL" clId="{5B97B6A8-A515-487C-A1CF-026345BE3071}" dt="2022-03-04T03:50:16.526" v="4039" actId="165"/>
          <ac:grpSpMkLst>
            <pc:docMk/>
            <pc:sldMk cId="662869790" sldId="275"/>
            <ac:grpSpMk id="95" creationId="{F15AE029-BD8D-4CF5-A49F-DFB6CBAABD14}"/>
          </ac:grpSpMkLst>
        </pc:grpChg>
        <pc:grpChg chg="add mod">
          <ac:chgData name="Elhadi Belghache" userId="25bd9855-c3c8-4fe0-90d6-09dac4ca243f" providerId="ADAL" clId="{5B97B6A8-A515-487C-A1CF-026345BE3071}" dt="2022-03-04T03:56:19.417" v="4127" actId="164"/>
          <ac:grpSpMkLst>
            <pc:docMk/>
            <pc:sldMk cId="662869790" sldId="275"/>
            <ac:grpSpMk id="105" creationId="{5975466F-EA5A-406D-98DB-AEF67D7A0824}"/>
          </ac:grpSpMkLst>
        </pc:grpChg>
        <pc:grpChg chg="add mod">
          <ac:chgData name="Elhadi Belghache" userId="25bd9855-c3c8-4fe0-90d6-09dac4ca243f" providerId="ADAL" clId="{5B97B6A8-A515-487C-A1CF-026345BE3071}" dt="2022-03-04T03:56:24.328" v="4130" actId="1037"/>
          <ac:grpSpMkLst>
            <pc:docMk/>
            <pc:sldMk cId="662869790" sldId="275"/>
            <ac:grpSpMk id="114" creationId="{CABF0347-E6E4-4F0E-A773-880C1140851A}"/>
          </ac:grpSpMkLst>
        </pc:grpChg>
        <pc:picChg chg="del">
          <ac:chgData name="Elhadi Belghache" userId="25bd9855-c3c8-4fe0-90d6-09dac4ca243f" providerId="ADAL" clId="{5B97B6A8-A515-487C-A1CF-026345BE3071}" dt="2022-03-04T02:37:44.756" v="3335" actId="478"/>
          <ac:picMkLst>
            <pc:docMk/>
            <pc:sldMk cId="662869790" sldId="275"/>
            <ac:picMk id="7" creationId="{4C77453D-C1B9-42E2-BB53-9F80DF74AB9E}"/>
          </ac:picMkLst>
        </pc:picChg>
        <pc:picChg chg="del">
          <ac:chgData name="Elhadi Belghache" userId="25bd9855-c3c8-4fe0-90d6-09dac4ca243f" providerId="ADAL" clId="{5B97B6A8-A515-487C-A1CF-026345BE3071}" dt="2022-03-04T02:37:44.756" v="3335" actId="478"/>
          <ac:picMkLst>
            <pc:docMk/>
            <pc:sldMk cId="662869790" sldId="275"/>
            <ac:picMk id="8" creationId="{6546BAA6-BE7B-486C-8C02-AF55B25092DC}"/>
          </ac:picMkLst>
        </pc:picChg>
        <pc:picChg chg="add del mod modCrop">
          <ac:chgData name="Elhadi Belghache" userId="25bd9855-c3c8-4fe0-90d6-09dac4ca243f" providerId="ADAL" clId="{5B97B6A8-A515-487C-A1CF-026345BE3071}" dt="2022-03-04T03:41:49.033" v="3857" actId="478"/>
          <ac:picMkLst>
            <pc:docMk/>
            <pc:sldMk cId="662869790" sldId="275"/>
            <ac:picMk id="9" creationId="{9D22D421-3213-4CE2-85EF-0A28267074F2}"/>
          </ac:picMkLst>
        </pc:picChg>
        <pc:picChg chg="del">
          <ac:chgData name="Elhadi Belghache" userId="25bd9855-c3c8-4fe0-90d6-09dac4ca243f" providerId="ADAL" clId="{5B97B6A8-A515-487C-A1CF-026345BE3071}" dt="2022-03-04T02:37:44.756" v="3335" actId="478"/>
          <ac:picMkLst>
            <pc:docMk/>
            <pc:sldMk cId="662869790" sldId="275"/>
            <ac:picMk id="10" creationId="{9B7755AA-0DD0-4870-9AB8-E0B956631BDB}"/>
          </ac:picMkLst>
        </pc:picChg>
        <pc:picChg chg="del">
          <ac:chgData name="Elhadi Belghache" userId="25bd9855-c3c8-4fe0-90d6-09dac4ca243f" providerId="ADAL" clId="{5B97B6A8-A515-487C-A1CF-026345BE3071}" dt="2022-03-04T02:37:44.756" v="3335" actId="478"/>
          <ac:picMkLst>
            <pc:docMk/>
            <pc:sldMk cId="662869790" sldId="275"/>
            <ac:picMk id="11" creationId="{57D54936-6B1D-460E-9DC6-FD9F5BA7D1BD}"/>
          </ac:picMkLst>
        </pc:picChg>
        <pc:picChg chg="del">
          <ac:chgData name="Elhadi Belghache" userId="25bd9855-c3c8-4fe0-90d6-09dac4ca243f" providerId="ADAL" clId="{5B97B6A8-A515-487C-A1CF-026345BE3071}" dt="2022-03-04T02:37:44.756" v="3335" actId="478"/>
          <ac:picMkLst>
            <pc:docMk/>
            <pc:sldMk cId="662869790" sldId="275"/>
            <ac:picMk id="12" creationId="{2B7514F6-B6EF-45D1-B721-1456DF202B32}"/>
          </ac:picMkLst>
        </pc:picChg>
        <pc:picChg chg="del">
          <ac:chgData name="Elhadi Belghache" userId="25bd9855-c3c8-4fe0-90d6-09dac4ca243f" providerId="ADAL" clId="{5B97B6A8-A515-487C-A1CF-026345BE3071}" dt="2022-03-04T02:37:44.756" v="3335" actId="478"/>
          <ac:picMkLst>
            <pc:docMk/>
            <pc:sldMk cId="662869790" sldId="275"/>
            <ac:picMk id="13" creationId="{D1713B18-66B1-4A05-8911-8A450B51B57D}"/>
          </ac:picMkLst>
        </pc:picChg>
        <pc:picChg chg="add del mod">
          <ac:chgData name="Elhadi Belghache" userId="25bd9855-c3c8-4fe0-90d6-09dac4ca243f" providerId="ADAL" clId="{5B97B6A8-A515-487C-A1CF-026345BE3071}" dt="2022-03-04T03:41:22.368" v="3853" actId="478"/>
          <ac:picMkLst>
            <pc:docMk/>
            <pc:sldMk cId="662869790" sldId="275"/>
            <ac:picMk id="14" creationId="{978B5550-021B-4CE5-973F-9332E67942B5}"/>
          </ac:picMkLst>
        </pc:picChg>
        <pc:picChg chg="add del mod">
          <ac:chgData name="Elhadi Belghache" userId="25bd9855-c3c8-4fe0-90d6-09dac4ca243f" providerId="ADAL" clId="{5B97B6A8-A515-487C-A1CF-026345BE3071}" dt="2022-03-04T03:15:41.411" v="3609" actId="478"/>
          <ac:picMkLst>
            <pc:docMk/>
            <pc:sldMk cId="662869790" sldId="275"/>
            <ac:picMk id="24" creationId="{A5E54671-9502-411C-AD3E-2BDEEC5726DF}"/>
          </ac:picMkLst>
        </pc:picChg>
        <pc:picChg chg="add del mod">
          <ac:chgData name="Elhadi Belghache" userId="25bd9855-c3c8-4fe0-90d6-09dac4ca243f" providerId="ADAL" clId="{5B97B6A8-A515-487C-A1CF-026345BE3071}" dt="2022-03-04T03:15:22.533" v="3606" actId="22"/>
          <ac:picMkLst>
            <pc:docMk/>
            <pc:sldMk cId="662869790" sldId="275"/>
            <ac:picMk id="26" creationId="{78832520-A00A-4CC7-B581-C4A3C91807F5}"/>
          </ac:picMkLst>
        </pc:picChg>
        <pc:picChg chg="add del mod">
          <ac:chgData name="Elhadi Belghache" userId="25bd9855-c3c8-4fe0-90d6-09dac4ca243f" providerId="ADAL" clId="{5B97B6A8-A515-487C-A1CF-026345BE3071}" dt="2022-03-04T03:41:24.632" v="3855" actId="478"/>
          <ac:picMkLst>
            <pc:docMk/>
            <pc:sldMk cId="662869790" sldId="275"/>
            <ac:picMk id="28" creationId="{5091EBA4-3456-426A-B324-FA5915DD69D5}"/>
          </ac:picMkLst>
        </pc:picChg>
        <pc:picChg chg="add del mod modCrop">
          <ac:chgData name="Elhadi Belghache" userId="25bd9855-c3c8-4fe0-90d6-09dac4ca243f" providerId="ADAL" clId="{5B97B6A8-A515-487C-A1CF-026345BE3071}" dt="2022-03-04T03:37:23.178" v="3822" actId="478"/>
          <ac:picMkLst>
            <pc:docMk/>
            <pc:sldMk cId="662869790" sldId="275"/>
            <ac:picMk id="30" creationId="{DC783F1D-2846-4E7A-ABBF-CE5F3506B8DD}"/>
          </ac:picMkLst>
        </pc:picChg>
        <pc:picChg chg="add mod topLvl">
          <ac:chgData name="Elhadi Belghache" userId="25bd9855-c3c8-4fe0-90d6-09dac4ca243f" providerId="ADAL" clId="{5B97B6A8-A515-487C-A1CF-026345BE3071}" dt="2022-03-04T03:56:48.542" v="4142" actId="1038"/>
          <ac:picMkLst>
            <pc:docMk/>
            <pc:sldMk cId="662869790" sldId="275"/>
            <ac:picMk id="80" creationId="{E31F806B-ABF4-4BFB-A5A6-CE9CA64E459E}"/>
          </ac:picMkLst>
        </pc:picChg>
        <pc:picChg chg="del mod">
          <ac:chgData name="Elhadi Belghache" userId="25bd9855-c3c8-4fe0-90d6-09dac4ca243f" providerId="ADAL" clId="{5B97B6A8-A515-487C-A1CF-026345BE3071}" dt="2022-03-04T03:43:13.982" v="3863" actId="21"/>
          <ac:picMkLst>
            <pc:docMk/>
            <pc:sldMk cId="662869790" sldId="275"/>
            <ac:picMk id="82" creationId="{3F7413EC-230E-4260-9467-0658369FE386}"/>
          </ac:picMkLst>
        </pc:picChg>
        <pc:picChg chg="del mod">
          <ac:chgData name="Elhadi Belghache" userId="25bd9855-c3c8-4fe0-90d6-09dac4ca243f" providerId="ADAL" clId="{5B97B6A8-A515-487C-A1CF-026345BE3071}" dt="2022-03-04T03:43:24.758" v="3866" actId="21"/>
          <ac:picMkLst>
            <pc:docMk/>
            <pc:sldMk cId="662869790" sldId="275"/>
            <ac:picMk id="83" creationId="{F32C4465-BCD1-4E2D-977D-24EC4A1A8D9A}"/>
          </ac:picMkLst>
        </pc:picChg>
        <pc:picChg chg="mod">
          <ac:chgData name="Elhadi Belghache" userId="25bd9855-c3c8-4fe0-90d6-09dac4ca243f" providerId="ADAL" clId="{5B97B6A8-A515-487C-A1CF-026345BE3071}" dt="2022-03-04T03:43:09.248" v="3862"/>
          <ac:picMkLst>
            <pc:docMk/>
            <pc:sldMk cId="662869790" sldId="275"/>
            <ac:picMk id="87" creationId="{A1AF2256-D1AA-4848-9C55-D78344843664}"/>
          </ac:picMkLst>
        </pc:picChg>
        <pc:picChg chg="mod">
          <ac:chgData name="Elhadi Belghache" userId="25bd9855-c3c8-4fe0-90d6-09dac4ca243f" providerId="ADAL" clId="{5B97B6A8-A515-487C-A1CF-026345BE3071}" dt="2022-03-04T03:43:09.248" v="3862"/>
          <ac:picMkLst>
            <pc:docMk/>
            <pc:sldMk cId="662869790" sldId="275"/>
            <ac:picMk id="88" creationId="{45655F51-2D6D-490B-B0B4-4C2DA56F65B9}"/>
          </ac:picMkLst>
        </pc:picChg>
        <pc:picChg chg="add mod topLvl">
          <ac:chgData name="Elhadi Belghache" userId="25bd9855-c3c8-4fe0-90d6-09dac4ca243f" providerId="ADAL" clId="{5B97B6A8-A515-487C-A1CF-026345BE3071}" dt="2022-03-04T03:56:33.435" v="4135" actId="1038"/>
          <ac:picMkLst>
            <pc:docMk/>
            <pc:sldMk cId="662869790" sldId="275"/>
            <ac:picMk id="90" creationId="{06441461-8492-4558-8916-B6451C788673}"/>
          </ac:picMkLst>
        </pc:picChg>
        <pc:picChg chg="add mod topLvl">
          <ac:chgData name="Elhadi Belghache" userId="25bd9855-c3c8-4fe0-90d6-09dac4ca243f" providerId="ADAL" clId="{5B97B6A8-A515-487C-A1CF-026345BE3071}" dt="2022-03-04T03:56:28.192" v="4133" actId="1037"/>
          <ac:picMkLst>
            <pc:docMk/>
            <pc:sldMk cId="662869790" sldId="275"/>
            <ac:picMk id="91" creationId="{9C3260B3-29B7-4009-9C7E-785FF74EBCF4}"/>
          </ac:picMkLst>
        </pc:picChg>
        <pc:cxnChg chg="add mod topLvl">
          <ac:chgData name="Elhadi Belghache" userId="25bd9855-c3c8-4fe0-90d6-09dac4ca243f" providerId="ADAL" clId="{5B97B6A8-A515-487C-A1CF-026345BE3071}" dt="2022-03-04T03:55:16.411" v="4099"/>
          <ac:cxnSpMkLst>
            <pc:docMk/>
            <pc:sldMk cId="662869790" sldId="275"/>
            <ac:cxnSpMk id="19" creationId="{A5496228-7B86-4A6F-8EB3-D3ED5927E5EC}"/>
          </ac:cxnSpMkLst>
        </pc:cxnChg>
        <pc:cxnChg chg="add mod topLvl">
          <ac:chgData name="Elhadi Belghache" userId="25bd9855-c3c8-4fe0-90d6-09dac4ca243f" providerId="ADAL" clId="{5B97B6A8-A515-487C-A1CF-026345BE3071}" dt="2022-03-04T03:55:16.411" v="4099"/>
          <ac:cxnSpMkLst>
            <pc:docMk/>
            <pc:sldMk cId="662869790" sldId="275"/>
            <ac:cxnSpMk id="21" creationId="{34469D77-677D-4E02-AAAC-863B2BA2935A}"/>
          </ac:cxnSpMkLst>
        </pc:cxnChg>
        <pc:cxnChg chg="add mod topLvl">
          <ac:chgData name="Elhadi Belghache" userId="25bd9855-c3c8-4fe0-90d6-09dac4ca243f" providerId="ADAL" clId="{5B97B6A8-A515-487C-A1CF-026345BE3071}" dt="2022-03-04T03:55:16.411" v="4099"/>
          <ac:cxnSpMkLst>
            <pc:docMk/>
            <pc:sldMk cId="662869790" sldId="275"/>
            <ac:cxnSpMk id="22" creationId="{978C19DC-F02D-4685-9006-4CD84B900363}"/>
          </ac:cxnSpMkLst>
        </pc:cxnChg>
        <pc:cxnChg chg="add del mod">
          <ac:chgData name="Elhadi Belghache" userId="25bd9855-c3c8-4fe0-90d6-09dac4ca243f" providerId="ADAL" clId="{5B97B6A8-A515-487C-A1CF-026345BE3071}" dt="2022-03-04T03:03:10.032" v="3593"/>
          <ac:cxnSpMkLst>
            <pc:docMk/>
            <pc:sldMk cId="662869790" sldId="275"/>
            <ac:cxnSpMk id="23" creationId="{9EFA8AAB-87BC-4C4C-B9D4-FA7855A776BA}"/>
          </ac:cxnSpMkLst>
        </pc:cxnChg>
        <pc:cxnChg chg="add del mod">
          <ac:chgData name="Elhadi Belghache" userId="25bd9855-c3c8-4fe0-90d6-09dac4ca243f" providerId="ADAL" clId="{5B97B6A8-A515-487C-A1CF-026345BE3071}" dt="2022-03-04T03:21:03.748" v="3635" actId="478"/>
          <ac:cxnSpMkLst>
            <pc:docMk/>
            <pc:sldMk cId="662869790" sldId="275"/>
            <ac:cxnSpMk id="29" creationId="{4EDB4F30-B62E-43A8-8C1B-90DDB795FE90}"/>
          </ac:cxnSpMkLst>
        </pc:cxnChg>
        <pc:cxnChg chg="del mod topLvl">
          <ac:chgData name="Elhadi Belghache" userId="25bd9855-c3c8-4fe0-90d6-09dac4ca243f" providerId="ADAL" clId="{5B97B6A8-A515-487C-A1CF-026345BE3071}" dt="2022-03-04T03:29:44.860" v="3721" actId="478"/>
          <ac:cxnSpMkLst>
            <pc:docMk/>
            <pc:sldMk cId="662869790" sldId="275"/>
            <ac:cxnSpMk id="38" creationId="{1B8C2186-D361-47EB-AED5-63BD37C38473}"/>
          </ac:cxnSpMkLst>
        </pc:cxnChg>
        <pc:cxnChg chg="add del mod topLvl">
          <ac:chgData name="Elhadi Belghache" userId="25bd9855-c3c8-4fe0-90d6-09dac4ca243f" providerId="ADAL" clId="{5B97B6A8-A515-487C-A1CF-026345BE3071}" dt="2022-03-04T03:55:16.411" v="4099"/>
          <ac:cxnSpMkLst>
            <pc:docMk/>
            <pc:sldMk cId="662869790" sldId="275"/>
            <ac:cxnSpMk id="39" creationId="{53B64829-C60C-4926-9F6A-CE422A8DDBBD}"/>
          </ac:cxnSpMkLst>
        </pc:cxnChg>
        <pc:cxnChg chg="del mod">
          <ac:chgData name="Elhadi Belghache" userId="25bd9855-c3c8-4fe0-90d6-09dac4ca243f" providerId="ADAL" clId="{5B97B6A8-A515-487C-A1CF-026345BE3071}" dt="2022-03-04T03:28:42.635" v="3714" actId="478"/>
          <ac:cxnSpMkLst>
            <pc:docMk/>
            <pc:sldMk cId="662869790" sldId="275"/>
            <ac:cxnSpMk id="40" creationId="{F2F50D6C-1FBF-4626-94D4-8316050E2E34}"/>
          </ac:cxnSpMkLst>
        </pc:cxnChg>
        <pc:cxnChg chg="add del mod topLvl">
          <ac:chgData name="Elhadi Belghache" userId="25bd9855-c3c8-4fe0-90d6-09dac4ca243f" providerId="ADAL" clId="{5B97B6A8-A515-487C-A1CF-026345BE3071}" dt="2022-03-04T03:39:30.369" v="3843" actId="478"/>
          <ac:cxnSpMkLst>
            <pc:docMk/>
            <pc:sldMk cId="662869790" sldId="275"/>
            <ac:cxnSpMk id="43" creationId="{9DA6A331-EF5D-418D-A6F5-C91894E7E984}"/>
          </ac:cxnSpMkLst>
        </pc:cxnChg>
        <pc:cxnChg chg="add mod topLvl">
          <ac:chgData name="Elhadi Belghache" userId="25bd9855-c3c8-4fe0-90d6-09dac4ca243f" providerId="ADAL" clId="{5B97B6A8-A515-487C-A1CF-026345BE3071}" dt="2022-03-04T03:55:16.411" v="4099"/>
          <ac:cxnSpMkLst>
            <pc:docMk/>
            <pc:sldMk cId="662869790" sldId="275"/>
            <ac:cxnSpMk id="46" creationId="{AA9667D8-1D60-47E5-AF3D-18936542BE75}"/>
          </ac:cxnSpMkLst>
        </pc:cxnChg>
        <pc:cxnChg chg="add mod ord topLvl">
          <ac:chgData name="Elhadi Belghache" userId="25bd9855-c3c8-4fe0-90d6-09dac4ca243f" providerId="ADAL" clId="{5B97B6A8-A515-487C-A1CF-026345BE3071}" dt="2022-03-04T03:55:16.411" v="4099"/>
          <ac:cxnSpMkLst>
            <pc:docMk/>
            <pc:sldMk cId="662869790" sldId="275"/>
            <ac:cxnSpMk id="50" creationId="{A4D7B487-2CB4-4A33-B5F9-450F8A9481DE}"/>
          </ac:cxnSpMkLst>
        </pc:cxnChg>
        <pc:cxnChg chg="add mod topLvl">
          <ac:chgData name="Elhadi Belghache" userId="25bd9855-c3c8-4fe0-90d6-09dac4ca243f" providerId="ADAL" clId="{5B97B6A8-A515-487C-A1CF-026345BE3071}" dt="2022-03-04T03:55:16.411" v="4099"/>
          <ac:cxnSpMkLst>
            <pc:docMk/>
            <pc:sldMk cId="662869790" sldId="275"/>
            <ac:cxnSpMk id="55" creationId="{54415455-869F-44CB-A896-7A29CBCF57F2}"/>
          </ac:cxnSpMkLst>
        </pc:cxnChg>
        <pc:cxnChg chg="add mod">
          <ac:chgData name="Elhadi Belghache" userId="25bd9855-c3c8-4fe0-90d6-09dac4ca243f" providerId="ADAL" clId="{5B97B6A8-A515-487C-A1CF-026345BE3071}" dt="2022-03-04T03:55:16.411" v="4099"/>
          <ac:cxnSpMkLst>
            <pc:docMk/>
            <pc:sldMk cId="662869790" sldId="275"/>
            <ac:cxnSpMk id="78" creationId="{A52DB57F-9D23-4B3A-81CF-F44E68A1DF6C}"/>
          </ac:cxnSpMkLst>
        </pc:cxnChg>
        <pc:cxnChg chg="mod">
          <ac:chgData name="Elhadi Belghache" userId="25bd9855-c3c8-4fe0-90d6-09dac4ca243f" providerId="ADAL" clId="{5B97B6A8-A515-487C-A1CF-026345BE3071}" dt="2022-03-04T03:43:09.248" v="3862"/>
          <ac:cxnSpMkLst>
            <pc:docMk/>
            <pc:sldMk cId="662869790" sldId="275"/>
            <ac:cxnSpMk id="85" creationId="{D28DACAD-8692-4F60-A6D7-3D0D194E24E7}"/>
          </ac:cxnSpMkLst>
        </pc:cxnChg>
        <pc:cxnChg chg="mod">
          <ac:chgData name="Elhadi Belghache" userId="25bd9855-c3c8-4fe0-90d6-09dac4ca243f" providerId="ADAL" clId="{5B97B6A8-A515-487C-A1CF-026345BE3071}" dt="2022-03-04T03:43:09.248" v="3862"/>
          <ac:cxnSpMkLst>
            <pc:docMk/>
            <pc:sldMk cId="662869790" sldId="275"/>
            <ac:cxnSpMk id="86" creationId="{3D0BB520-8043-424E-8CDC-65EA95525738}"/>
          </ac:cxnSpMkLst>
        </pc:cxnChg>
        <pc:cxnChg chg="add mod">
          <ac:chgData name="Elhadi Belghache" userId="25bd9855-c3c8-4fe0-90d6-09dac4ca243f" providerId="ADAL" clId="{5B97B6A8-A515-487C-A1CF-026345BE3071}" dt="2022-03-04T03:56:48.542" v="4142" actId="1038"/>
          <ac:cxnSpMkLst>
            <pc:docMk/>
            <pc:sldMk cId="662869790" sldId="275"/>
            <ac:cxnSpMk id="99" creationId="{AA29208A-4C3B-4413-80DA-507F21F7AC60}"/>
          </ac:cxnSpMkLst>
        </pc:cxnChg>
        <pc:cxnChg chg="add del mod">
          <ac:chgData name="Elhadi Belghache" userId="25bd9855-c3c8-4fe0-90d6-09dac4ca243f" providerId="ADAL" clId="{5B97B6A8-A515-487C-A1CF-026345BE3071}" dt="2022-03-04T03:51:47.348" v="4048" actId="21"/>
          <ac:cxnSpMkLst>
            <pc:docMk/>
            <pc:sldMk cId="662869790" sldId="275"/>
            <ac:cxnSpMk id="100" creationId="{2C5AD993-519D-417B-B959-C4F1D9B2AD12}"/>
          </ac:cxnSpMkLst>
        </pc:cxnChg>
        <pc:cxnChg chg="add mod">
          <ac:chgData name="Elhadi Belghache" userId="25bd9855-c3c8-4fe0-90d6-09dac4ca243f" providerId="ADAL" clId="{5B97B6A8-A515-487C-A1CF-026345BE3071}" dt="2022-03-04T03:56:43.813" v="4137" actId="14100"/>
          <ac:cxnSpMkLst>
            <pc:docMk/>
            <pc:sldMk cId="662869790" sldId="275"/>
            <ac:cxnSpMk id="101" creationId="{6C0A9322-E0EF-4421-B4A8-AB3BACAB9617}"/>
          </ac:cxnSpMkLst>
        </pc:cxnChg>
        <pc:cxnChg chg="add del mod">
          <ac:chgData name="Elhadi Belghache" userId="25bd9855-c3c8-4fe0-90d6-09dac4ca243f" providerId="ADAL" clId="{5B97B6A8-A515-487C-A1CF-026345BE3071}" dt="2022-03-04T03:55:36.275" v="4114" actId="21"/>
          <ac:cxnSpMkLst>
            <pc:docMk/>
            <pc:sldMk cId="662869790" sldId="275"/>
            <ac:cxnSpMk id="110" creationId="{4866CB59-B6E1-4E14-BBA3-3F049658D20E}"/>
          </ac:cxnSpMkLst>
        </pc:cxnChg>
        <pc:cxnChg chg="add mod">
          <ac:chgData name="Elhadi Belghache" userId="25bd9855-c3c8-4fe0-90d6-09dac4ca243f" providerId="ADAL" clId="{5B97B6A8-A515-487C-A1CF-026345BE3071}" dt="2022-03-04T03:56:28.192" v="4133" actId="1037"/>
          <ac:cxnSpMkLst>
            <pc:docMk/>
            <pc:sldMk cId="662869790" sldId="275"/>
            <ac:cxnSpMk id="111" creationId="{D416A0EB-E5D9-4274-A303-E5A97721FFAD}"/>
          </ac:cxnSpMkLst>
        </pc:cxnChg>
      </pc:sldChg>
      <pc:sldChg chg="modSp add del mod">
        <pc:chgData name="Elhadi Belghache" userId="25bd9855-c3c8-4fe0-90d6-09dac4ca243f" providerId="ADAL" clId="{5B97B6A8-A515-487C-A1CF-026345BE3071}" dt="2022-03-04T13:45:04.936" v="4790" actId="47"/>
        <pc:sldMkLst>
          <pc:docMk/>
          <pc:sldMk cId="1750655703" sldId="276"/>
        </pc:sldMkLst>
        <pc:spChg chg="mod">
          <ac:chgData name="Elhadi Belghache" userId="25bd9855-c3c8-4fe0-90d6-09dac4ca243f" providerId="ADAL" clId="{5B97B6A8-A515-487C-A1CF-026345BE3071}" dt="2022-03-04T13:09:59.700" v="4538" actId="1076"/>
          <ac:spMkLst>
            <pc:docMk/>
            <pc:sldMk cId="1750655703" sldId="276"/>
            <ac:spMk id="5" creationId="{B2B4D72C-C547-4242-A3FA-4CBDB69F4BC8}"/>
          </ac:spMkLst>
        </pc:spChg>
        <pc:spChg chg="mod">
          <ac:chgData name="Elhadi Belghache" userId="25bd9855-c3c8-4fe0-90d6-09dac4ca243f" providerId="ADAL" clId="{5B97B6A8-A515-487C-A1CF-026345BE3071}" dt="2022-03-04T13:10:22.936" v="4542" actId="1076"/>
          <ac:spMkLst>
            <pc:docMk/>
            <pc:sldMk cId="1750655703" sldId="276"/>
            <ac:spMk id="11" creationId="{841B5D04-0619-467C-8E8A-4F710734E415}"/>
          </ac:spMkLst>
        </pc:spChg>
        <pc:grpChg chg="mod">
          <ac:chgData name="Elhadi Belghache" userId="25bd9855-c3c8-4fe0-90d6-09dac4ca243f" providerId="ADAL" clId="{5B97B6A8-A515-487C-A1CF-026345BE3071}" dt="2022-03-04T13:10:28.424" v="4543" actId="1038"/>
          <ac:grpSpMkLst>
            <pc:docMk/>
            <pc:sldMk cId="1750655703" sldId="276"/>
            <ac:grpSpMk id="2" creationId="{3D2181B0-78E0-47C0-99B5-6458556440CF}"/>
          </ac:grpSpMkLst>
        </pc:grpChg>
        <pc:grpChg chg="mod">
          <ac:chgData name="Elhadi Belghache" userId="25bd9855-c3c8-4fe0-90d6-09dac4ca243f" providerId="ADAL" clId="{5B97B6A8-A515-487C-A1CF-026345BE3071}" dt="2022-03-04T13:10:32.792" v="4547" actId="1037"/>
          <ac:grpSpMkLst>
            <pc:docMk/>
            <pc:sldMk cId="1750655703" sldId="276"/>
            <ac:grpSpMk id="8" creationId="{E93342EA-7DD3-4FE3-A3FB-D17746E6E06B}"/>
          </ac:grpSpMkLst>
        </pc:grpChg>
        <pc:picChg chg="mod">
          <ac:chgData name="Elhadi Belghache" userId="25bd9855-c3c8-4fe0-90d6-09dac4ca243f" providerId="ADAL" clId="{5B97B6A8-A515-487C-A1CF-026345BE3071}" dt="2022-03-04T13:09:50.703" v="4536" actId="14100"/>
          <ac:picMkLst>
            <pc:docMk/>
            <pc:sldMk cId="1750655703" sldId="276"/>
            <ac:picMk id="9" creationId="{8F2125D8-F3E9-414B-83D4-9E2A7981FC36}"/>
          </ac:picMkLst>
        </pc:picChg>
        <pc:picChg chg="mod">
          <ac:chgData name="Elhadi Belghache" userId="25bd9855-c3c8-4fe0-90d6-09dac4ca243f" providerId="ADAL" clId="{5B97B6A8-A515-487C-A1CF-026345BE3071}" dt="2022-03-04T13:09:42.292" v="4534" actId="14100"/>
          <ac:picMkLst>
            <pc:docMk/>
            <pc:sldMk cId="1750655703" sldId="276"/>
            <ac:picMk id="10" creationId="{504835AF-8D8E-4463-ABB3-3B48B0BC11C5}"/>
          </ac:picMkLst>
        </pc:picChg>
      </pc:sldChg>
      <pc:sldChg chg="addSp delSp modSp add mod">
        <pc:chgData name="Elhadi Belghache" userId="25bd9855-c3c8-4fe0-90d6-09dac4ca243f" providerId="ADAL" clId="{5B97B6A8-A515-487C-A1CF-026345BE3071}" dt="2022-03-04T14:13:28.458" v="5363" actId="1037"/>
        <pc:sldMkLst>
          <pc:docMk/>
          <pc:sldMk cId="1669427359" sldId="277"/>
        </pc:sldMkLst>
        <pc:spChg chg="mod">
          <ac:chgData name="Elhadi Belghache" userId="25bd9855-c3c8-4fe0-90d6-09dac4ca243f" providerId="ADAL" clId="{5B97B6A8-A515-487C-A1CF-026345BE3071}" dt="2022-03-04T13:45:16.748" v="4794" actId="20577"/>
          <ac:spMkLst>
            <pc:docMk/>
            <pc:sldMk cId="1669427359" sldId="277"/>
            <ac:spMk id="4" creationId="{958B6320-FBA1-4C75-B27D-9E9A0437CEFB}"/>
          </ac:spMkLst>
        </pc:spChg>
        <pc:spChg chg="mod">
          <ac:chgData name="Elhadi Belghache" userId="25bd9855-c3c8-4fe0-90d6-09dac4ca243f" providerId="ADAL" clId="{5B97B6A8-A515-487C-A1CF-026345BE3071}" dt="2022-03-04T13:34:12.086" v="4725" actId="1076"/>
          <ac:spMkLst>
            <pc:docMk/>
            <pc:sldMk cId="1669427359" sldId="277"/>
            <ac:spMk id="5" creationId="{B2B4D72C-C547-4242-A3FA-4CBDB69F4BC8}"/>
          </ac:spMkLst>
        </pc:spChg>
        <pc:spChg chg="mod">
          <ac:chgData name="Elhadi Belghache" userId="25bd9855-c3c8-4fe0-90d6-09dac4ca243f" providerId="ADAL" clId="{5B97B6A8-A515-487C-A1CF-026345BE3071}" dt="2022-03-04T13:27:39.976" v="4713" actId="1076"/>
          <ac:spMkLst>
            <pc:docMk/>
            <pc:sldMk cId="1669427359" sldId="277"/>
            <ac:spMk id="11" creationId="{841B5D04-0619-467C-8E8A-4F710734E415}"/>
          </ac:spMkLst>
        </pc:spChg>
        <pc:spChg chg="mod">
          <ac:chgData name="Elhadi Belghache" userId="25bd9855-c3c8-4fe0-90d6-09dac4ca243f" providerId="ADAL" clId="{5B97B6A8-A515-487C-A1CF-026345BE3071}" dt="2022-03-04T13:29:23.224" v="4720" actId="14826"/>
          <ac:spMkLst>
            <pc:docMk/>
            <pc:sldMk cId="1669427359" sldId="277"/>
            <ac:spMk id="15" creationId="{D3E4363B-B0BA-44BD-9BAD-63B30CAA1585}"/>
          </ac:spMkLst>
        </pc:spChg>
        <pc:grpChg chg="mod">
          <ac:chgData name="Elhadi Belghache" userId="25bd9855-c3c8-4fe0-90d6-09dac4ca243f" providerId="ADAL" clId="{5B97B6A8-A515-487C-A1CF-026345BE3071}" dt="2022-03-04T14:12:57.914" v="5274" actId="1038"/>
          <ac:grpSpMkLst>
            <pc:docMk/>
            <pc:sldMk cId="1669427359" sldId="277"/>
            <ac:grpSpMk id="2" creationId="{3D2181B0-78E0-47C0-99B5-6458556440CF}"/>
          </ac:grpSpMkLst>
        </pc:grpChg>
        <pc:grpChg chg="mod">
          <ac:chgData name="Elhadi Belghache" userId="25bd9855-c3c8-4fe0-90d6-09dac4ca243f" providerId="ADAL" clId="{5B97B6A8-A515-487C-A1CF-026345BE3071}" dt="2022-03-04T14:12:44.124" v="5260" actId="1037"/>
          <ac:grpSpMkLst>
            <pc:docMk/>
            <pc:sldMk cId="1669427359" sldId="277"/>
            <ac:grpSpMk id="8" creationId="{E93342EA-7DD3-4FE3-A3FB-D17746E6E06B}"/>
          </ac:grpSpMkLst>
        </pc:grpChg>
        <pc:grpChg chg="mod">
          <ac:chgData name="Elhadi Belghache" userId="25bd9855-c3c8-4fe0-90d6-09dac4ca243f" providerId="ADAL" clId="{5B97B6A8-A515-487C-A1CF-026345BE3071}" dt="2022-03-04T14:12:55.369" v="5269" actId="1038"/>
          <ac:grpSpMkLst>
            <pc:docMk/>
            <pc:sldMk cId="1669427359" sldId="277"/>
            <ac:grpSpMk id="16" creationId="{2FF6D466-48CC-4664-A12F-8C88454F36B2}"/>
          </ac:grpSpMkLst>
        </pc:grpChg>
        <pc:picChg chg="mod">
          <ac:chgData name="Elhadi Belghache" userId="25bd9855-c3c8-4fe0-90d6-09dac4ca243f" providerId="ADAL" clId="{5B97B6A8-A515-487C-A1CF-026345BE3071}" dt="2022-03-04T13:29:23.224" v="4720" actId="14826"/>
          <ac:picMkLst>
            <pc:docMk/>
            <pc:sldMk cId="1669427359" sldId="277"/>
            <ac:picMk id="6" creationId="{7AE44CB0-E7A8-4CDC-974D-B7B3932930D4}"/>
          </ac:picMkLst>
        </pc:picChg>
        <pc:picChg chg="mod">
          <ac:chgData name="Elhadi Belghache" userId="25bd9855-c3c8-4fe0-90d6-09dac4ca243f" providerId="ADAL" clId="{5B97B6A8-A515-487C-A1CF-026345BE3071}" dt="2022-03-04T13:42:44.636" v="4776"/>
          <ac:picMkLst>
            <pc:docMk/>
            <pc:sldMk cId="1669427359" sldId="277"/>
            <ac:picMk id="9" creationId="{8F2125D8-F3E9-414B-83D4-9E2A7981FC36}"/>
          </ac:picMkLst>
        </pc:picChg>
        <pc:picChg chg="mod modCrop">
          <ac:chgData name="Elhadi Belghache" userId="25bd9855-c3c8-4fe0-90d6-09dac4ca243f" providerId="ADAL" clId="{5B97B6A8-A515-487C-A1CF-026345BE3071}" dt="2022-03-04T13:30:03.486" v="4722"/>
          <ac:picMkLst>
            <pc:docMk/>
            <pc:sldMk cId="1669427359" sldId="277"/>
            <ac:picMk id="10" creationId="{504835AF-8D8E-4463-ABB3-3B48B0BC11C5}"/>
          </ac:picMkLst>
        </pc:picChg>
        <pc:picChg chg="mod">
          <ac:chgData name="Elhadi Belghache" userId="25bd9855-c3c8-4fe0-90d6-09dac4ca243f" providerId="ADAL" clId="{5B97B6A8-A515-487C-A1CF-026345BE3071}" dt="2022-03-04T13:29:28.714" v="4721"/>
          <ac:picMkLst>
            <pc:docMk/>
            <pc:sldMk cId="1669427359" sldId="277"/>
            <ac:picMk id="12" creationId="{5A7E1CAE-1299-442B-8EF4-F0F4109D44B6}"/>
          </ac:picMkLst>
        </pc:picChg>
        <pc:cxnChg chg="add del mod">
          <ac:chgData name="Elhadi Belghache" userId="25bd9855-c3c8-4fe0-90d6-09dac4ca243f" providerId="ADAL" clId="{5B97B6A8-A515-487C-A1CF-026345BE3071}" dt="2022-03-04T14:13:16.794" v="5288" actId="478"/>
          <ac:cxnSpMkLst>
            <pc:docMk/>
            <pc:sldMk cId="1669427359" sldId="277"/>
            <ac:cxnSpMk id="14" creationId="{BEF495CC-A5E5-4FA2-9A41-110CE279E46D}"/>
          </ac:cxnSpMkLst>
        </pc:cxnChg>
        <pc:cxnChg chg="add mod">
          <ac:chgData name="Elhadi Belghache" userId="25bd9855-c3c8-4fe0-90d6-09dac4ca243f" providerId="ADAL" clId="{5B97B6A8-A515-487C-A1CF-026345BE3071}" dt="2022-03-04T14:13:15.402" v="5287" actId="1037"/>
          <ac:cxnSpMkLst>
            <pc:docMk/>
            <pc:sldMk cId="1669427359" sldId="277"/>
            <ac:cxnSpMk id="17" creationId="{D6E6ADDB-49E8-471C-A982-CB2708C75F9F}"/>
          </ac:cxnSpMkLst>
        </pc:cxnChg>
        <pc:cxnChg chg="add mod">
          <ac:chgData name="Elhadi Belghache" userId="25bd9855-c3c8-4fe0-90d6-09dac4ca243f" providerId="ADAL" clId="{5B97B6A8-A515-487C-A1CF-026345BE3071}" dt="2022-03-04T14:13:28.458" v="5363" actId="1037"/>
          <ac:cxnSpMkLst>
            <pc:docMk/>
            <pc:sldMk cId="1669427359" sldId="277"/>
            <ac:cxnSpMk id="18" creationId="{B48B5C7A-74F0-48CD-910D-5328A6069FCB}"/>
          </ac:cxnSpMkLst>
        </pc:cxnChg>
      </pc:sldChg>
      <pc:sldChg chg="addSp modSp add mod">
        <pc:chgData name="Elhadi Belghache" userId="25bd9855-c3c8-4fe0-90d6-09dac4ca243f" providerId="ADAL" clId="{5B97B6A8-A515-487C-A1CF-026345BE3071}" dt="2022-03-04T14:14:13.043" v="5492" actId="1037"/>
        <pc:sldMkLst>
          <pc:docMk/>
          <pc:sldMk cId="3490078319" sldId="278"/>
        </pc:sldMkLst>
        <pc:spChg chg="mod">
          <ac:chgData name="Elhadi Belghache" userId="25bd9855-c3c8-4fe0-90d6-09dac4ca243f" providerId="ADAL" clId="{5B97B6A8-A515-487C-A1CF-026345BE3071}" dt="2022-03-04T13:45:20.468" v="4796" actId="20577"/>
          <ac:spMkLst>
            <pc:docMk/>
            <pc:sldMk cId="3490078319" sldId="278"/>
            <ac:spMk id="4" creationId="{958B6320-FBA1-4C75-B27D-9E9A0437CEFB}"/>
          </ac:spMkLst>
        </pc:spChg>
        <pc:spChg chg="mod">
          <ac:chgData name="Elhadi Belghache" userId="25bd9855-c3c8-4fe0-90d6-09dac4ca243f" providerId="ADAL" clId="{5B97B6A8-A515-487C-A1CF-026345BE3071}" dt="2022-03-04T13:42:13.678" v="4771" actId="14826"/>
          <ac:spMkLst>
            <pc:docMk/>
            <pc:sldMk cId="3490078319" sldId="278"/>
            <ac:spMk id="5" creationId="{B2B4D72C-C547-4242-A3FA-4CBDB69F4BC8}"/>
          </ac:spMkLst>
        </pc:spChg>
        <pc:spChg chg="mod">
          <ac:chgData name="Elhadi Belghache" userId="25bd9855-c3c8-4fe0-90d6-09dac4ca243f" providerId="ADAL" clId="{5B97B6A8-A515-487C-A1CF-026345BE3071}" dt="2022-03-04T13:41:03.006" v="4770" actId="1076"/>
          <ac:spMkLst>
            <pc:docMk/>
            <pc:sldMk cId="3490078319" sldId="278"/>
            <ac:spMk id="11" creationId="{841B5D04-0619-467C-8E8A-4F710734E415}"/>
          </ac:spMkLst>
        </pc:spChg>
        <pc:spChg chg="mod">
          <ac:chgData name="Elhadi Belghache" userId="25bd9855-c3c8-4fe0-90d6-09dac4ca243f" providerId="ADAL" clId="{5B97B6A8-A515-487C-A1CF-026345BE3071}" dt="2022-03-04T13:44:35.200" v="4786" actId="14826"/>
          <ac:spMkLst>
            <pc:docMk/>
            <pc:sldMk cId="3490078319" sldId="278"/>
            <ac:spMk id="15" creationId="{D3E4363B-B0BA-44BD-9BAD-63B30CAA1585}"/>
          </ac:spMkLst>
        </pc:spChg>
        <pc:grpChg chg="mod">
          <ac:chgData name="Elhadi Belghache" userId="25bd9855-c3c8-4fe0-90d6-09dac4ca243f" providerId="ADAL" clId="{5B97B6A8-A515-487C-A1CF-026345BE3071}" dt="2022-03-04T14:13:44.378" v="5388" actId="1037"/>
          <ac:grpSpMkLst>
            <pc:docMk/>
            <pc:sldMk cId="3490078319" sldId="278"/>
            <ac:grpSpMk id="2" creationId="{3D2181B0-78E0-47C0-99B5-6458556440CF}"/>
          </ac:grpSpMkLst>
        </pc:grpChg>
        <pc:grpChg chg="mod">
          <ac:chgData name="Elhadi Belghache" userId="25bd9855-c3c8-4fe0-90d6-09dac4ca243f" providerId="ADAL" clId="{5B97B6A8-A515-487C-A1CF-026345BE3071}" dt="2022-03-04T14:13:38.218" v="5370" actId="1037"/>
          <ac:grpSpMkLst>
            <pc:docMk/>
            <pc:sldMk cId="3490078319" sldId="278"/>
            <ac:grpSpMk id="8" creationId="{E93342EA-7DD3-4FE3-A3FB-D17746E6E06B}"/>
          </ac:grpSpMkLst>
        </pc:grpChg>
        <pc:grpChg chg="mod">
          <ac:chgData name="Elhadi Belghache" userId="25bd9855-c3c8-4fe0-90d6-09dac4ca243f" providerId="ADAL" clId="{5B97B6A8-A515-487C-A1CF-026345BE3071}" dt="2022-03-04T14:13:42.179" v="5379" actId="1038"/>
          <ac:grpSpMkLst>
            <pc:docMk/>
            <pc:sldMk cId="3490078319" sldId="278"/>
            <ac:grpSpMk id="16" creationId="{2FF6D466-48CC-4664-A12F-8C88454F36B2}"/>
          </ac:grpSpMkLst>
        </pc:grpChg>
        <pc:picChg chg="mod">
          <ac:chgData name="Elhadi Belghache" userId="25bd9855-c3c8-4fe0-90d6-09dac4ca243f" providerId="ADAL" clId="{5B97B6A8-A515-487C-A1CF-026345BE3071}" dt="2022-03-04T13:44:35.200" v="4786" actId="14826"/>
          <ac:picMkLst>
            <pc:docMk/>
            <pc:sldMk cId="3490078319" sldId="278"/>
            <ac:picMk id="6" creationId="{7AE44CB0-E7A8-4CDC-974D-B7B3932930D4}"/>
          </ac:picMkLst>
        </pc:picChg>
        <pc:picChg chg="mod">
          <ac:chgData name="Elhadi Belghache" userId="25bd9855-c3c8-4fe0-90d6-09dac4ca243f" providerId="ADAL" clId="{5B97B6A8-A515-487C-A1CF-026345BE3071}" dt="2022-03-04T13:43:16.670" v="4782" actId="1076"/>
          <ac:picMkLst>
            <pc:docMk/>
            <pc:sldMk cId="3490078319" sldId="278"/>
            <ac:picMk id="9" creationId="{8F2125D8-F3E9-414B-83D4-9E2A7981FC36}"/>
          </ac:picMkLst>
        </pc:picChg>
        <pc:picChg chg="mod modCrop">
          <ac:chgData name="Elhadi Belghache" userId="25bd9855-c3c8-4fe0-90d6-09dac4ca243f" providerId="ADAL" clId="{5B97B6A8-A515-487C-A1CF-026345BE3071}" dt="2022-03-04T13:40:57.545" v="4769" actId="14100"/>
          <ac:picMkLst>
            <pc:docMk/>
            <pc:sldMk cId="3490078319" sldId="278"/>
            <ac:picMk id="10" creationId="{504835AF-8D8E-4463-ABB3-3B48B0BC11C5}"/>
          </ac:picMkLst>
        </pc:picChg>
        <pc:picChg chg="mod">
          <ac:chgData name="Elhadi Belghache" userId="25bd9855-c3c8-4fe0-90d6-09dac4ca243f" providerId="ADAL" clId="{5B97B6A8-A515-487C-A1CF-026345BE3071}" dt="2022-03-04T13:44:39.231" v="4787"/>
          <ac:picMkLst>
            <pc:docMk/>
            <pc:sldMk cId="3490078319" sldId="278"/>
            <ac:picMk id="12" creationId="{5A7E1CAE-1299-442B-8EF4-F0F4109D44B6}"/>
          </ac:picMkLst>
        </pc:picChg>
        <pc:cxnChg chg="add mod">
          <ac:chgData name="Elhadi Belghache" userId="25bd9855-c3c8-4fe0-90d6-09dac4ca243f" providerId="ADAL" clId="{5B97B6A8-A515-487C-A1CF-026345BE3071}" dt="2022-03-04T14:14:01.077" v="5392" actId="1076"/>
          <ac:cxnSpMkLst>
            <pc:docMk/>
            <pc:sldMk cId="3490078319" sldId="278"/>
            <ac:cxnSpMk id="14" creationId="{B0B3DCF0-F1D6-42B9-A643-0C3B1441150A}"/>
          </ac:cxnSpMkLst>
        </pc:cxnChg>
        <pc:cxnChg chg="add mod">
          <ac:chgData name="Elhadi Belghache" userId="25bd9855-c3c8-4fe0-90d6-09dac4ca243f" providerId="ADAL" clId="{5B97B6A8-A515-487C-A1CF-026345BE3071}" dt="2022-03-04T14:14:13.043" v="5492" actId="1037"/>
          <ac:cxnSpMkLst>
            <pc:docMk/>
            <pc:sldMk cId="3490078319" sldId="278"/>
            <ac:cxnSpMk id="17" creationId="{EBC21A66-B36F-4160-A967-9F8C1A13A00B}"/>
          </ac:cxnSpMkLst>
        </pc:cxnChg>
      </pc:sldChg>
      <pc:sldChg chg="addSp delSp modSp add mod">
        <pc:chgData name="Elhadi Belghache" userId="25bd9855-c3c8-4fe0-90d6-09dac4ca243f" providerId="ADAL" clId="{5B97B6A8-A515-487C-A1CF-026345BE3071}" dt="2022-03-04T14:28:56.796" v="5599" actId="20577"/>
        <pc:sldMkLst>
          <pc:docMk/>
          <pc:sldMk cId="155454306" sldId="279"/>
        </pc:sldMkLst>
        <pc:spChg chg="add del">
          <ac:chgData name="Elhadi Belghache" userId="25bd9855-c3c8-4fe0-90d6-09dac4ca243f" providerId="ADAL" clId="{5B97B6A8-A515-487C-A1CF-026345BE3071}" dt="2022-03-04T14:02:22.122" v="5021" actId="478"/>
          <ac:spMkLst>
            <pc:docMk/>
            <pc:sldMk cId="155454306" sldId="279"/>
            <ac:spMk id="2" creationId="{04354405-24C6-431A-AFE1-2D69B125A9C8}"/>
          </ac:spMkLst>
        </pc:spChg>
        <pc:spChg chg="add del mod">
          <ac:chgData name="Elhadi Belghache" userId="25bd9855-c3c8-4fe0-90d6-09dac4ca243f" providerId="ADAL" clId="{5B97B6A8-A515-487C-A1CF-026345BE3071}" dt="2022-03-04T14:28:56.796" v="5599" actId="20577"/>
          <ac:spMkLst>
            <pc:docMk/>
            <pc:sldMk cId="155454306" sldId="279"/>
            <ac:spMk id="4" creationId="{958B6320-FBA1-4C75-B27D-9E9A0437CEFB}"/>
          </ac:spMkLst>
        </pc:spChg>
        <pc:spChg chg="add del mod">
          <ac:chgData name="Elhadi Belghache" userId="25bd9855-c3c8-4fe0-90d6-09dac4ca243f" providerId="ADAL" clId="{5B97B6A8-A515-487C-A1CF-026345BE3071}" dt="2022-03-04T14:02:22.122" v="5021" actId="478"/>
          <ac:spMkLst>
            <pc:docMk/>
            <pc:sldMk cId="155454306" sldId="279"/>
            <ac:spMk id="5" creationId="{F7359C03-A232-4094-9594-30ED3EC10542}"/>
          </ac:spMkLst>
        </pc:spChg>
        <pc:spChg chg="add mod">
          <ac:chgData name="Elhadi Belghache" userId="25bd9855-c3c8-4fe0-90d6-09dac4ca243f" providerId="ADAL" clId="{5B97B6A8-A515-487C-A1CF-026345BE3071}" dt="2022-03-04T14:24:32.117" v="5596" actId="1076"/>
          <ac:spMkLst>
            <pc:docMk/>
            <pc:sldMk cId="155454306" sldId="279"/>
            <ac:spMk id="40" creationId="{B50091DC-7855-464A-A1B8-458E9CE7C1F9}"/>
          </ac:spMkLst>
        </pc:spChg>
        <pc:grpChg chg="add del">
          <ac:chgData name="Elhadi Belghache" userId="25bd9855-c3c8-4fe0-90d6-09dac4ca243f" providerId="ADAL" clId="{5B97B6A8-A515-487C-A1CF-026345BE3071}" dt="2022-03-04T14:02:28.321" v="5022" actId="478"/>
          <ac:grpSpMkLst>
            <pc:docMk/>
            <pc:sldMk cId="155454306" sldId="279"/>
            <ac:grpSpMk id="114" creationId="{CABF0347-E6E4-4F0E-A773-880C1140851A}"/>
          </ac:grpSpMkLst>
        </pc:grpChg>
        <pc:picChg chg="add mod">
          <ac:chgData name="Elhadi Belghache" userId="25bd9855-c3c8-4fe0-90d6-09dac4ca243f" providerId="ADAL" clId="{5B97B6A8-A515-487C-A1CF-026345BE3071}" dt="2022-03-04T14:28:44.101" v="5598"/>
          <ac:picMkLst>
            <pc:docMk/>
            <pc:sldMk cId="155454306" sldId="279"/>
            <ac:picMk id="7" creationId="{2E15AEE0-F63E-40F9-88D9-8D457A45E79F}"/>
          </ac:picMkLst>
        </pc:picChg>
        <pc:picChg chg="add del">
          <ac:chgData name="Elhadi Belghache" userId="25bd9855-c3c8-4fe0-90d6-09dac4ca243f" providerId="ADAL" clId="{5B97B6A8-A515-487C-A1CF-026345BE3071}" dt="2022-03-04T14:02:28.321" v="5022" actId="478"/>
          <ac:picMkLst>
            <pc:docMk/>
            <pc:sldMk cId="155454306" sldId="279"/>
            <ac:picMk id="80" creationId="{E31F806B-ABF4-4BFB-A5A6-CE9CA64E459E}"/>
          </ac:picMkLst>
        </pc:picChg>
        <pc:picChg chg="add del">
          <ac:chgData name="Elhadi Belghache" userId="25bd9855-c3c8-4fe0-90d6-09dac4ca243f" providerId="ADAL" clId="{5B97B6A8-A515-487C-A1CF-026345BE3071}" dt="2022-03-04T14:02:28.321" v="5022" actId="478"/>
          <ac:picMkLst>
            <pc:docMk/>
            <pc:sldMk cId="155454306" sldId="279"/>
            <ac:picMk id="90" creationId="{06441461-8492-4558-8916-B6451C788673}"/>
          </ac:picMkLst>
        </pc:picChg>
        <pc:picChg chg="add del">
          <ac:chgData name="Elhadi Belghache" userId="25bd9855-c3c8-4fe0-90d6-09dac4ca243f" providerId="ADAL" clId="{5B97B6A8-A515-487C-A1CF-026345BE3071}" dt="2022-03-04T14:02:28.321" v="5022" actId="478"/>
          <ac:picMkLst>
            <pc:docMk/>
            <pc:sldMk cId="155454306" sldId="279"/>
            <ac:picMk id="91" creationId="{9C3260B3-29B7-4009-9C7E-785FF74EBCF4}"/>
          </ac:picMkLst>
        </pc:picChg>
        <pc:cxnChg chg="mod">
          <ac:chgData name="Elhadi Belghache" userId="25bd9855-c3c8-4fe0-90d6-09dac4ca243f" providerId="ADAL" clId="{5B97B6A8-A515-487C-A1CF-026345BE3071}" dt="2022-03-04T14:02:28.321" v="5022" actId="478"/>
          <ac:cxnSpMkLst>
            <pc:docMk/>
            <pc:sldMk cId="155454306" sldId="279"/>
            <ac:cxnSpMk id="46" creationId="{AA9667D8-1D60-47E5-AF3D-18936542BE75}"/>
          </ac:cxnSpMkLst>
        </pc:cxnChg>
        <pc:cxnChg chg="mod">
          <ac:chgData name="Elhadi Belghache" userId="25bd9855-c3c8-4fe0-90d6-09dac4ca243f" providerId="ADAL" clId="{5B97B6A8-A515-487C-A1CF-026345BE3071}" dt="2022-03-04T14:02:28.321" v="5022" actId="478"/>
          <ac:cxnSpMkLst>
            <pc:docMk/>
            <pc:sldMk cId="155454306" sldId="279"/>
            <ac:cxnSpMk id="50" creationId="{A4D7B487-2CB4-4A33-B5F9-450F8A9481DE}"/>
          </ac:cxnSpMkLst>
        </pc:cxnChg>
        <pc:cxnChg chg="mod">
          <ac:chgData name="Elhadi Belghache" userId="25bd9855-c3c8-4fe0-90d6-09dac4ca243f" providerId="ADAL" clId="{5B97B6A8-A515-487C-A1CF-026345BE3071}" dt="2022-03-04T14:02:28.321" v="5022" actId="478"/>
          <ac:cxnSpMkLst>
            <pc:docMk/>
            <pc:sldMk cId="155454306" sldId="279"/>
            <ac:cxnSpMk id="55" creationId="{54415455-869F-44CB-A896-7A29CBCF57F2}"/>
          </ac:cxnSpMkLst>
        </pc:cxnChg>
        <pc:cxnChg chg="add del mod">
          <ac:chgData name="Elhadi Belghache" userId="25bd9855-c3c8-4fe0-90d6-09dac4ca243f" providerId="ADAL" clId="{5B97B6A8-A515-487C-A1CF-026345BE3071}" dt="2022-03-04T14:02:28.321" v="5022" actId="478"/>
          <ac:cxnSpMkLst>
            <pc:docMk/>
            <pc:sldMk cId="155454306" sldId="279"/>
            <ac:cxnSpMk id="99" creationId="{AA29208A-4C3B-4413-80DA-507F21F7AC60}"/>
          </ac:cxnSpMkLst>
        </pc:cxnChg>
        <pc:cxnChg chg="add del mod">
          <ac:chgData name="Elhadi Belghache" userId="25bd9855-c3c8-4fe0-90d6-09dac4ca243f" providerId="ADAL" clId="{5B97B6A8-A515-487C-A1CF-026345BE3071}" dt="2022-03-04T14:02:28.321" v="5022" actId="478"/>
          <ac:cxnSpMkLst>
            <pc:docMk/>
            <pc:sldMk cId="155454306" sldId="279"/>
            <ac:cxnSpMk id="101" creationId="{6C0A9322-E0EF-4421-B4A8-AB3BACAB9617}"/>
          </ac:cxnSpMkLst>
        </pc:cxnChg>
        <pc:cxnChg chg="add del mod">
          <ac:chgData name="Elhadi Belghache" userId="25bd9855-c3c8-4fe0-90d6-09dac4ca243f" providerId="ADAL" clId="{5B97B6A8-A515-487C-A1CF-026345BE3071}" dt="2022-03-04T14:02:28.321" v="5022" actId="478"/>
          <ac:cxnSpMkLst>
            <pc:docMk/>
            <pc:sldMk cId="155454306" sldId="279"/>
            <ac:cxnSpMk id="111" creationId="{D416A0EB-E5D9-4274-A303-E5A97721FFAD}"/>
          </ac:cxnSpMkLst>
        </pc:cxnChg>
      </pc:sldChg>
      <pc:sldChg chg="add del">
        <pc:chgData name="Elhadi Belghache" userId="25bd9855-c3c8-4fe0-90d6-09dac4ca243f" providerId="ADAL" clId="{5B97B6A8-A515-487C-A1CF-026345BE3071}" dt="2022-03-04T13:45:02.372" v="4789" actId="47"/>
        <pc:sldMkLst>
          <pc:docMk/>
          <pc:sldMk cId="252014044" sldId="279"/>
        </pc:sldMkLst>
      </pc:sldChg>
      <pc:sldMasterChg chg="modSldLayout">
        <pc:chgData name="Elhadi Belghache" userId="25bd9855-c3c8-4fe0-90d6-09dac4ca243f" providerId="ADAL" clId="{5B97B6A8-A515-487C-A1CF-026345BE3071}" dt="2022-03-04T02:32:30.114" v="3327"/>
        <pc:sldMasterMkLst>
          <pc:docMk/>
          <pc:sldMasterMk cId="2110151505" sldId="2147483648"/>
        </pc:sldMasterMkLst>
        <pc:sldLayoutChg chg="addSp delSp modSp">
          <pc:chgData name="Elhadi Belghache" userId="25bd9855-c3c8-4fe0-90d6-09dac4ca243f" providerId="ADAL" clId="{5B97B6A8-A515-487C-A1CF-026345BE3071}" dt="2022-03-04T02:32:30.114" v="3327"/>
          <pc:sldLayoutMkLst>
            <pc:docMk/>
            <pc:sldMasterMk cId="2110151505" sldId="2147483648"/>
            <pc:sldLayoutMk cId="204410216" sldId="2147483650"/>
          </pc:sldLayoutMkLst>
          <pc:spChg chg="del">
            <ac:chgData name="Elhadi Belghache" userId="25bd9855-c3c8-4fe0-90d6-09dac4ca243f" providerId="ADAL" clId="{5B97B6A8-A515-487C-A1CF-026345BE3071}" dt="2022-03-04T02:32:29.190" v="3326"/>
            <ac:spMkLst>
              <pc:docMk/>
              <pc:sldMasterMk cId="2110151505" sldId="2147483648"/>
              <pc:sldLayoutMk cId="204410216" sldId="2147483650"/>
              <ac:spMk id="4" creationId="{DEE251AC-CA54-46A5-B909-F66CF7F79ACB}"/>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5" creationId="{2D71692B-543C-4D0B-AC1C-037B05E3B462}"/>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6" creationId="{8C38F2A6-0BB0-4447-A9A1-814822EC176E}"/>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2" creationId="{2F717375-954B-4441-BB47-D04F32D7367C}"/>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3" creationId="{12C18FD1-D0BC-4764-9863-8463F628956B}"/>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4" creationId="{EB48F3AD-B10E-4521-A8D8-5073A0F02953}"/>
            </ac:spMkLst>
          </pc:spChg>
        </pc:sldLayoutChg>
      </pc:sldMasterChg>
    </pc:docChg>
  </pc:docChgLst>
  <pc:docChgLst>
    <pc:chgData name="Elhadi Belghache" userId="25bd9855-c3c8-4fe0-90d6-09dac4ca243f" providerId="ADAL" clId="{5F79F773-0C8F-407F-B5EB-742659A64525}"/>
    <pc:docChg chg="undo redo custSel addSld delSld modSld sldOrd addSection delSection modSection">
      <pc:chgData name="Elhadi Belghache" userId="25bd9855-c3c8-4fe0-90d6-09dac4ca243f" providerId="ADAL" clId="{5F79F773-0C8F-407F-B5EB-742659A64525}" dt="2022-06-15T10:15:55.247" v="2834" actId="20577"/>
      <pc:docMkLst>
        <pc:docMk/>
      </pc:docMkLst>
      <pc:sldChg chg="modSp mod">
        <pc:chgData name="Elhadi Belghache" userId="25bd9855-c3c8-4fe0-90d6-09dac4ca243f" providerId="ADAL" clId="{5F79F773-0C8F-407F-B5EB-742659A64525}" dt="2022-06-15T04:33:01.151" v="1851" actId="6549"/>
        <pc:sldMkLst>
          <pc:docMk/>
          <pc:sldMk cId="1536896425" sldId="258"/>
        </pc:sldMkLst>
        <pc:spChg chg="mod">
          <ac:chgData name="Elhadi Belghache" userId="25bd9855-c3c8-4fe0-90d6-09dac4ca243f" providerId="ADAL" clId="{5F79F773-0C8F-407F-B5EB-742659A64525}" dt="2022-06-15T04:33:01.151" v="1851" actId="6549"/>
          <ac:spMkLst>
            <pc:docMk/>
            <pc:sldMk cId="1536896425" sldId="258"/>
            <ac:spMk id="5" creationId="{0DEECFA4-0101-4E2F-BC91-8586E01542D6}"/>
          </ac:spMkLst>
        </pc:spChg>
      </pc:sldChg>
      <pc:sldChg chg="del">
        <pc:chgData name="Elhadi Belghache" userId="25bd9855-c3c8-4fe0-90d6-09dac4ca243f" providerId="ADAL" clId="{5F79F773-0C8F-407F-B5EB-742659A64525}" dt="2022-06-02T12:08:54.086" v="53" actId="47"/>
        <pc:sldMkLst>
          <pc:docMk/>
          <pc:sldMk cId="1114077113" sldId="264"/>
        </pc:sldMkLst>
      </pc:sldChg>
      <pc:sldChg chg="modSp mod">
        <pc:chgData name="Elhadi Belghache" userId="25bd9855-c3c8-4fe0-90d6-09dac4ca243f" providerId="ADAL" clId="{5F79F773-0C8F-407F-B5EB-742659A64525}" dt="2022-06-15T03:16:06.743" v="1568" actId="6549"/>
        <pc:sldMkLst>
          <pc:docMk/>
          <pc:sldMk cId="2299679956" sldId="266"/>
        </pc:sldMkLst>
        <pc:spChg chg="mod">
          <ac:chgData name="Elhadi Belghache" userId="25bd9855-c3c8-4fe0-90d6-09dac4ca243f" providerId="ADAL" clId="{5F79F773-0C8F-407F-B5EB-742659A64525}" dt="2022-06-15T03:16:06.743" v="1568" actId="6549"/>
          <ac:spMkLst>
            <pc:docMk/>
            <pc:sldMk cId="2299679956" sldId="266"/>
            <ac:spMk id="4" creationId="{958B6320-FBA1-4C75-B27D-9E9A0437CEFB}"/>
          </ac:spMkLst>
        </pc:spChg>
      </pc:sldChg>
      <pc:sldChg chg="del">
        <pc:chgData name="Elhadi Belghache" userId="25bd9855-c3c8-4fe0-90d6-09dac4ca243f" providerId="ADAL" clId="{5F79F773-0C8F-407F-B5EB-742659A64525}" dt="2022-06-15T04:33:25.740" v="1855" actId="18676"/>
        <pc:sldMkLst>
          <pc:docMk/>
          <pc:sldMk cId="3661185574" sldId="280"/>
        </pc:sldMkLst>
      </pc:sldChg>
      <pc:sldChg chg="modSp mod">
        <pc:chgData name="Elhadi Belghache" userId="25bd9855-c3c8-4fe0-90d6-09dac4ca243f" providerId="ADAL" clId="{5F79F773-0C8F-407F-B5EB-742659A64525}" dt="2022-06-15T04:28:47.791" v="1823" actId="313"/>
        <pc:sldMkLst>
          <pc:docMk/>
          <pc:sldMk cId="481142094" sldId="281"/>
        </pc:sldMkLst>
        <pc:spChg chg="mod">
          <ac:chgData name="Elhadi Belghache" userId="25bd9855-c3c8-4fe0-90d6-09dac4ca243f" providerId="ADAL" clId="{5F79F773-0C8F-407F-B5EB-742659A64525}" dt="2022-06-15T04:28:47.791" v="1823" actId="313"/>
          <ac:spMkLst>
            <pc:docMk/>
            <pc:sldMk cId="481142094" sldId="281"/>
            <ac:spMk id="6" creationId="{F317138E-7D63-4FB3-A276-64F43BE70681}"/>
          </ac:spMkLst>
        </pc:spChg>
      </pc:sldChg>
      <pc:sldChg chg="modSp mod">
        <pc:chgData name="Elhadi Belghache" userId="25bd9855-c3c8-4fe0-90d6-09dac4ca243f" providerId="ADAL" clId="{5F79F773-0C8F-407F-B5EB-742659A64525}" dt="2022-06-14T23:02:26.909" v="381" actId="14100"/>
        <pc:sldMkLst>
          <pc:docMk/>
          <pc:sldMk cId="1632297661" sldId="283"/>
        </pc:sldMkLst>
        <pc:spChg chg="mod">
          <ac:chgData name="Elhadi Belghache" userId="25bd9855-c3c8-4fe0-90d6-09dac4ca243f" providerId="ADAL" clId="{5F79F773-0C8F-407F-B5EB-742659A64525}" dt="2022-06-14T23:02:26.909" v="381" actId="14100"/>
          <ac:spMkLst>
            <pc:docMk/>
            <pc:sldMk cId="1632297661" sldId="283"/>
            <ac:spMk id="3" creationId="{76BB43A2-C089-475B-AE05-0A80653D0272}"/>
          </ac:spMkLst>
        </pc:spChg>
      </pc:sldChg>
      <pc:sldChg chg="del">
        <pc:chgData name="Elhadi Belghache" userId="25bd9855-c3c8-4fe0-90d6-09dac4ca243f" providerId="ADAL" clId="{5F79F773-0C8F-407F-B5EB-742659A64525}" dt="2022-06-02T12:08:55.565" v="54" actId="47"/>
        <pc:sldMkLst>
          <pc:docMk/>
          <pc:sldMk cId="2036919401" sldId="285"/>
        </pc:sldMkLst>
      </pc:sldChg>
      <pc:sldChg chg="del">
        <pc:chgData name="Elhadi Belghache" userId="25bd9855-c3c8-4fe0-90d6-09dac4ca243f" providerId="ADAL" clId="{5F79F773-0C8F-407F-B5EB-742659A64525}" dt="2022-06-02T12:08:52.429" v="52" actId="47"/>
        <pc:sldMkLst>
          <pc:docMk/>
          <pc:sldMk cId="643011039" sldId="288"/>
        </pc:sldMkLst>
      </pc:sldChg>
      <pc:sldChg chg="modSp mod">
        <pc:chgData name="Elhadi Belghache" userId="25bd9855-c3c8-4fe0-90d6-09dac4ca243f" providerId="ADAL" clId="{5F79F773-0C8F-407F-B5EB-742659A64525}" dt="2022-06-15T04:33:34.576" v="1859" actId="20577"/>
        <pc:sldMkLst>
          <pc:docMk/>
          <pc:sldMk cId="2154881766" sldId="293"/>
        </pc:sldMkLst>
        <pc:spChg chg="mod">
          <ac:chgData name="Elhadi Belghache" userId="25bd9855-c3c8-4fe0-90d6-09dac4ca243f" providerId="ADAL" clId="{5F79F773-0C8F-407F-B5EB-742659A64525}" dt="2022-06-15T04:33:34.576" v="1859" actId="20577"/>
          <ac:spMkLst>
            <pc:docMk/>
            <pc:sldMk cId="2154881766" sldId="293"/>
            <ac:spMk id="6" creationId="{F317138E-7D63-4FB3-A276-64F43BE70681}"/>
          </ac:spMkLst>
        </pc:spChg>
      </pc:sldChg>
      <pc:sldChg chg="addSp delSp modSp mod">
        <pc:chgData name="Elhadi Belghache" userId="25bd9855-c3c8-4fe0-90d6-09dac4ca243f" providerId="ADAL" clId="{5F79F773-0C8F-407F-B5EB-742659A64525}" dt="2022-06-15T00:01:28.159" v="396" actId="21"/>
        <pc:sldMkLst>
          <pc:docMk/>
          <pc:sldMk cId="2206325954" sldId="294"/>
        </pc:sldMkLst>
        <pc:spChg chg="mod">
          <ac:chgData name="Elhadi Belghache" userId="25bd9855-c3c8-4fe0-90d6-09dac4ca243f" providerId="ADAL" clId="{5F79F773-0C8F-407F-B5EB-742659A64525}" dt="2022-06-09T13:19:24.294" v="139" actId="164"/>
          <ac:spMkLst>
            <pc:docMk/>
            <pc:sldMk cId="2206325954" sldId="294"/>
            <ac:spMk id="14" creationId="{AE892BD7-CEE2-FCC3-BB94-B2621CC07C5D}"/>
          </ac:spMkLst>
        </pc:spChg>
        <pc:spChg chg="add del">
          <ac:chgData name="Elhadi Belghache" userId="25bd9855-c3c8-4fe0-90d6-09dac4ca243f" providerId="ADAL" clId="{5F79F773-0C8F-407F-B5EB-742659A64525}" dt="2022-06-09T13:24:11.606" v="147" actId="478"/>
          <ac:spMkLst>
            <pc:docMk/>
            <pc:sldMk cId="2206325954" sldId="294"/>
            <ac:spMk id="15" creationId="{1248DC18-42A1-1D99-3DCA-0A9C550A57D3}"/>
          </ac:spMkLst>
        </pc:spChg>
        <pc:spChg chg="mod">
          <ac:chgData name="Elhadi Belghache" userId="25bd9855-c3c8-4fe0-90d6-09dac4ca243f" providerId="ADAL" clId="{5F79F773-0C8F-407F-B5EB-742659A64525}" dt="2022-06-14T20:36:13.312" v="196" actId="6549"/>
          <ac:spMkLst>
            <pc:docMk/>
            <pc:sldMk cId="2206325954" sldId="294"/>
            <ac:spMk id="16" creationId="{FC905A0F-B0D0-7136-CFEA-610840D2C776}"/>
          </ac:spMkLst>
        </pc:spChg>
        <pc:spChg chg="add del mod">
          <ac:chgData name="Elhadi Belghache" userId="25bd9855-c3c8-4fe0-90d6-09dac4ca243f" providerId="ADAL" clId="{5F79F773-0C8F-407F-B5EB-742659A64525}" dt="2022-06-09T13:27:20.967" v="165" actId="21"/>
          <ac:spMkLst>
            <pc:docMk/>
            <pc:sldMk cId="2206325954" sldId="294"/>
            <ac:spMk id="17" creationId="{E4678AC8-4CE9-FFD8-917B-0CE6F9E80EB6}"/>
          </ac:spMkLst>
        </pc:spChg>
        <pc:spChg chg="add mod">
          <ac:chgData name="Elhadi Belghache" userId="25bd9855-c3c8-4fe0-90d6-09dac4ca243f" providerId="ADAL" clId="{5F79F773-0C8F-407F-B5EB-742659A64525}" dt="2022-06-09T13:28:00.217" v="177" actId="164"/>
          <ac:spMkLst>
            <pc:docMk/>
            <pc:sldMk cId="2206325954" sldId="294"/>
            <ac:spMk id="19" creationId="{8F2003A9-6EEA-EABA-7A79-9958D4AA3F8C}"/>
          </ac:spMkLst>
        </pc:spChg>
        <pc:spChg chg="mod">
          <ac:chgData name="Elhadi Belghache" userId="25bd9855-c3c8-4fe0-90d6-09dac4ca243f" providerId="ADAL" clId="{5F79F773-0C8F-407F-B5EB-742659A64525}" dt="2022-06-09T13:19:27.449" v="140" actId="164"/>
          <ac:spMkLst>
            <pc:docMk/>
            <pc:sldMk cId="2206325954" sldId="294"/>
            <ac:spMk id="20" creationId="{A2EECA8D-5A93-1E08-5495-ADE7A868ABF9}"/>
          </ac:spMkLst>
        </pc:spChg>
        <pc:spChg chg="mod">
          <ac:chgData name="Elhadi Belghache" userId="25bd9855-c3c8-4fe0-90d6-09dac4ca243f" providerId="ADAL" clId="{5F79F773-0C8F-407F-B5EB-742659A64525}" dt="2022-06-14T21:07:44.996" v="207" actId="20577"/>
          <ac:spMkLst>
            <pc:docMk/>
            <pc:sldMk cId="2206325954" sldId="294"/>
            <ac:spMk id="21" creationId="{D7AE23F8-FB70-75F1-E3CF-6B4D5CE97DBF}"/>
          </ac:spMkLst>
        </pc:spChg>
        <pc:spChg chg="add mod">
          <ac:chgData name="Elhadi Belghache" userId="25bd9855-c3c8-4fe0-90d6-09dac4ca243f" providerId="ADAL" clId="{5F79F773-0C8F-407F-B5EB-742659A64525}" dt="2022-06-14T20:36:59.263" v="202" actId="164"/>
          <ac:spMkLst>
            <pc:docMk/>
            <pc:sldMk cId="2206325954" sldId="294"/>
            <ac:spMk id="24" creationId="{79246B6F-A3F4-1F9B-A09C-193A9CE39062}"/>
          </ac:spMkLst>
        </pc:spChg>
        <pc:spChg chg="del mod topLvl">
          <ac:chgData name="Elhadi Belghache" userId="25bd9855-c3c8-4fe0-90d6-09dac4ca243f" providerId="ADAL" clId="{5F79F773-0C8F-407F-B5EB-742659A64525}" dt="2022-06-14T20:36:48.539" v="199" actId="478"/>
          <ac:spMkLst>
            <pc:docMk/>
            <pc:sldMk cId="2206325954" sldId="294"/>
            <ac:spMk id="26" creationId="{692B4C32-B7E9-6B2B-C57E-D7DD510AEF5E}"/>
          </ac:spMkLst>
        </pc:spChg>
        <pc:spChg chg="mod topLvl">
          <ac:chgData name="Elhadi Belghache" userId="25bd9855-c3c8-4fe0-90d6-09dac4ca243f" providerId="ADAL" clId="{5F79F773-0C8F-407F-B5EB-742659A64525}" dt="2022-06-14T20:36:59.263" v="202" actId="164"/>
          <ac:spMkLst>
            <pc:docMk/>
            <pc:sldMk cId="2206325954" sldId="294"/>
            <ac:spMk id="27" creationId="{E1828855-FDA3-CB06-2337-7E1AB6C7F610}"/>
          </ac:spMkLst>
        </pc:spChg>
        <pc:spChg chg="mod">
          <ac:chgData name="Elhadi Belghache" userId="25bd9855-c3c8-4fe0-90d6-09dac4ca243f" providerId="ADAL" clId="{5F79F773-0C8F-407F-B5EB-742659A64525}" dt="2022-06-14T20:36:25.626" v="198"/>
          <ac:spMkLst>
            <pc:docMk/>
            <pc:sldMk cId="2206325954" sldId="294"/>
            <ac:spMk id="31" creationId="{938F1BF4-009D-81CB-4CB7-00B5172F06D9}"/>
          </ac:spMkLst>
        </pc:spChg>
        <pc:grpChg chg="add mod">
          <ac:chgData name="Elhadi Belghache" userId="25bd9855-c3c8-4fe0-90d6-09dac4ca243f" providerId="ADAL" clId="{5F79F773-0C8F-407F-B5EB-742659A64525}" dt="2022-06-09T13:28:17.205" v="179" actId="164"/>
          <ac:grpSpMkLst>
            <pc:docMk/>
            <pc:sldMk cId="2206325954" sldId="294"/>
            <ac:grpSpMk id="2" creationId="{33D7FA6B-46D5-9EEF-A71B-8195A914C2D5}"/>
          </ac:grpSpMkLst>
        </pc:grpChg>
        <pc:grpChg chg="add del mod">
          <ac:chgData name="Elhadi Belghache" userId="25bd9855-c3c8-4fe0-90d6-09dac4ca243f" providerId="ADAL" clId="{5F79F773-0C8F-407F-B5EB-742659A64525}" dt="2022-06-09T13:19:41.803" v="144" actId="478"/>
          <ac:grpSpMkLst>
            <pc:docMk/>
            <pc:sldMk cId="2206325954" sldId="294"/>
            <ac:grpSpMk id="4" creationId="{85FAB33D-BC47-BEC7-799E-71A46BF6174B}"/>
          </ac:grpSpMkLst>
        </pc:grpChg>
        <pc:grpChg chg="add mod">
          <ac:chgData name="Elhadi Belghache" userId="25bd9855-c3c8-4fe0-90d6-09dac4ca243f" providerId="ADAL" clId="{5F79F773-0C8F-407F-B5EB-742659A64525}" dt="2022-06-09T13:28:17.205" v="179" actId="164"/>
          <ac:grpSpMkLst>
            <pc:docMk/>
            <pc:sldMk cId="2206325954" sldId="294"/>
            <ac:grpSpMk id="6" creationId="{E67748D4-6D12-5BF1-927D-6FBEED6B1DD9}"/>
          </ac:grpSpMkLst>
        </pc:grpChg>
        <pc:grpChg chg="del">
          <ac:chgData name="Elhadi Belghache" userId="25bd9855-c3c8-4fe0-90d6-09dac4ca243f" providerId="ADAL" clId="{5F79F773-0C8F-407F-B5EB-742659A64525}" dt="2022-06-14T20:36:48.539" v="199" actId="478"/>
          <ac:grpSpMkLst>
            <pc:docMk/>
            <pc:sldMk cId="2206325954" sldId="294"/>
            <ac:grpSpMk id="9" creationId="{E70BFC0E-E4BF-57DE-BFA6-ED47E9060020}"/>
          </ac:grpSpMkLst>
        </pc:grpChg>
        <pc:grpChg chg="add mod">
          <ac:chgData name="Elhadi Belghache" userId="25bd9855-c3c8-4fe0-90d6-09dac4ca243f" providerId="ADAL" clId="{5F79F773-0C8F-407F-B5EB-742659A64525}" dt="2022-06-09T13:28:17.205" v="179" actId="164"/>
          <ac:grpSpMkLst>
            <pc:docMk/>
            <pc:sldMk cId="2206325954" sldId="294"/>
            <ac:grpSpMk id="12" creationId="{AA407008-968C-EA5C-9036-11EC40C9AC96}"/>
          </ac:grpSpMkLst>
        </pc:grpChg>
        <pc:grpChg chg="add mod">
          <ac:chgData name="Elhadi Belghache" userId="25bd9855-c3c8-4fe0-90d6-09dac4ca243f" providerId="ADAL" clId="{5F79F773-0C8F-407F-B5EB-742659A64525}" dt="2022-06-09T13:42:36.546" v="181" actId="1076"/>
          <ac:grpSpMkLst>
            <pc:docMk/>
            <pc:sldMk cId="2206325954" sldId="294"/>
            <ac:grpSpMk id="13" creationId="{E7ADD310-AE27-BE9A-AA28-F223E0721409}"/>
          </ac:grpSpMkLst>
        </pc:grpChg>
        <pc:grpChg chg="add mod">
          <ac:chgData name="Elhadi Belghache" userId="25bd9855-c3c8-4fe0-90d6-09dac4ca243f" providerId="ADAL" clId="{5F79F773-0C8F-407F-B5EB-742659A64525}" dt="2022-06-14T20:36:59.263" v="202" actId="164"/>
          <ac:grpSpMkLst>
            <pc:docMk/>
            <pc:sldMk cId="2206325954" sldId="294"/>
            <ac:grpSpMk id="15" creationId="{392AB902-A2BE-8EAD-179B-3AB8CE8524A7}"/>
          </ac:grpSpMkLst>
        </pc:grpChg>
        <pc:picChg chg="mod">
          <ac:chgData name="Elhadi Belghache" userId="25bd9855-c3c8-4fe0-90d6-09dac4ca243f" providerId="ADAL" clId="{5F79F773-0C8F-407F-B5EB-742659A64525}" dt="2022-06-09T13:19:27.449" v="140" actId="164"/>
          <ac:picMkLst>
            <pc:docMk/>
            <pc:sldMk cId="2206325954" sldId="294"/>
            <ac:picMk id="3" creationId="{BE76D343-3E1D-5B95-3AC6-499CE29E78A7}"/>
          </ac:picMkLst>
        </pc:picChg>
        <pc:picChg chg="mod">
          <ac:chgData name="Elhadi Belghache" userId="25bd9855-c3c8-4fe0-90d6-09dac4ca243f" providerId="ADAL" clId="{5F79F773-0C8F-407F-B5EB-742659A64525}" dt="2022-06-09T13:26:55.618" v="160"/>
          <ac:picMkLst>
            <pc:docMk/>
            <pc:sldMk cId="2206325954" sldId="294"/>
            <ac:picMk id="7" creationId="{0148D8E4-344E-FB91-93BC-A052D16B452C}"/>
          </ac:picMkLst>
        </pc:picChg>
        <pc:picChg chg="mod">
          <ac:chgData name="Elhadi Belghache" userId="25bd9855-c3c8-4fe0-90d6-09dac4ca243f" providerId="ADAL" clId="{5F79F773-0C8F-407F-B5EB-742659A64525}" dt="2022-06-09T13:19:24.294" v="139" actId="164"/>
          <ac:picMkLst>
            <pc:docMk/>
            <pc:sldMk cId="2206325954" sldId="294"/>
            <ac:picMk id="10" creationId="{EF6524E5-D694-4765-0BEF-121CEF8E0F1B}"/>
          </ac:picMkLst>
        </pc:picChg>
        <pc:picChg chg="add mod modCrop">
          <ac:chgData name="Elhadi Belghache" userId="25bd9855-c3c8-4fe0-90d6-09dac4ca243f" providerId="ADAL" clId="{5F79F773-0C8F-407F-B5EB-742659A64525}" dt="2022-06-09T13:28:00.217" v="177" actId="164"/>
          <ac:picMkLst>
            <pc:docMk/>
            <pc:sldMk cId="2206325954" sldId="294"/>
            <ac:picMk id="11" creationId="{7B1F85EB-0D6E-7576-158D-460946C9ACA1}"/>
          </ac:picMkLst>
        </pc:picChg>
        <pc:picChg chg="del mod">
          <ac:chgData name="Elhadi Belghache" userId="25bd9855-c3c8-4fe0-90d6-09dac4ca243f" providerId="ADAL" clId="{5F79F773-0C8F-407F-B5EB-742659A64525}" dt="2022-06-15T00:01:28.159" v="396" actId="21"/>
          <ac:picMkLst>
            <pc:docMk/>
            <pc:sldMk cId="2206325954" sldId="294"/>
            <ac:picMk id="17" creationId="{D0C4B71A-781C-1D95-C46D-91D8A89570C0}"/>
          </ac:picMkLst>
        </pc:picChg>
      </pc:sldChg>
      <pc:sldChg chg="modSp mod ord">
        <pc:chgData name="Elhadi Belghache" userId="25bd9855-c3c8-4fe0-90d6-09dac4ca243f" providerId="ADAL" clId="{5F79F773-0C8F-407F-B5EB-742659A64525}" dt="2022-06-15T04:33:44.543" v="1864" actId="20577"/>
        <pc:sldMkLst>
          <pc:docMk/>
          <pc:sldMk cId="348379310" sldId="299"/>
        </pc:sldMkLst>
        <pc:spChg chg="mod">
          <ac:chgData name="Elhadi Belghache" userId="25bd9855-c3c8-4fe0-90d6-09dac4ca243f" providerId="ADAL" clId="{5F79F773-0C8F-407F-B5EB-742659A64525}" dt="2022-06-15T04:33:44.543" v="1864" actId="20577"/>
          <ac:spMkLst>
            <pc:docMk/>
            <pc:sldMk cId="348379310" sldId="299"/>
            <ac:spMk id="18" creationId="{D4F0A2F5-323C-433E-96AB-609F5674BF9B}"/>
          </ac:spMkLst>
        </pc:spChg>
      </pc:sldChg>
      <pc:sldChg chg="modSp mod">
        <pc:chgData name="Elhadi Belghache" userId="25bd9855-c3c8-4fe0-90d6-09dac4ca243f" providerId="ADAL" clId="{5F79F773-0C8F-407F-B5EB-742659A64525}" dt="2022-06-15T10:15:55.247" v="2834" actId="20577"/>
        <pc:sldMkLst>
          <pc:docMk/>
          <pc:sldMk cId="3402286391" sldId="301"/>
        </pc:sldMkLst>
        <pc:spChg chg="mod">
          <ac:chgData name="Elhadi Belghache" userId="25bd9855-c3c8-4fe0-90d6-09dac4ca243f" providerId="ADAL" clId="{5F79F773-0C8F-407F-B5EB-742659A64525}" dt="2022-06-15T04:33:52.460" v="1869" actId="6549"/>
          <ac:spMkLst>
            <pc:docMk/>
            <pc:sldMk cId="3402286391" sldId="301"/>
            <ac:spMk id="4" creationId="{566EEFCD-CFC8-4B50-BCAC-17E73DAA2F67}"/>
          </ac:spMkLst>
        </pc:spChg>
        <pc:spChg chg="mod">
          <ac:chgData name="Elhadi Belghache" userId="25bd9855-c3c8-4fe0-90d6-09dac4ca243f" providerId="ADAL" clId="{5F79F773-0C8F-407F-B5EB-742659A64525}" dt="2022-06-15T10:15:55.247" v="2834" actId="20577"/>
          <ac:spMkLst>
            <pc:docMk/>
            <pc:sldMk cId="3402286391" sldId="301"/>
            <ac:spMk id="11" creationId="{DFC45420-5D18-40F4-AB7B-FB3875FCA4DF}"/>
          </ac:spMkLst>
        </pc:spChg>
      </pc:sldChg>
      <pc:sldChg chg="modSp mod">
        <pc:chgData name="Elhadi Belghache" userId="25bd9855-c3c8-4fe0-90d6-09dac4ca243f" providerId="ADAL" clId="{5F79F773-0C8F-407F-B5EB-742659A64525}" dt="2022-06-02T12:03:20.386" v="29" actId="20577"/>
        <pc:sldMkLst>
          <pc:docMk/>
          <pc:sldMk cId="1627276396" sldId="305"/>
        </pc:sldMkLst>
        <pc:spChg chg="mod">
          <ac:chgData name="Elhadi Belghache" userId="25bd9855-c3c8-4fe0-90d6-09dac4ca243f" providerId="ADAL" clId="{5F79F773-0C8F-407F-B5EB-742659A64525}" dt="2022-06-02T12:03:20.386" v="29" actId="20577"/>
          <ac:spMkLst>
            <pc:docMk/>
            <pc:sldMk cId="1627276396" sldId="305"/>
            <ac:spMk id="5" creationId="{0840B840-C557-A2F4-6967-4DC01F147CBC}"/>
          </ac:spMkLst>
        </pc:spChg>
      </pc:sldChg>
      <pc:sldChg chg="addSp modSp mod">
        <pc:chgData name="Elhadi Belghache" userId="25bd9855-c3c8-4fe0-90d6-09dac4ca243f" providerId="ADAL" clId="{5F79F773-0C8F-407F-B5EB-742659A64525}" dt="2022-06-15T00:15:29.455" v="556" actId="693"/>
        <pc:sldMkLst>
          <pc:docMk/>
          <pc:sldMk cId="1247596063" sldId="306"/>
        </pc:sldMkLst>
        <pc:spChg chg="mod">
          <ac:chgData name="Elhadi Belghache" userId="25bd9855-c3c8-4fe0-90d6-09dac4ca243f" providerId="ADAL" clId="{5F79F773-0C8F-407F-B5EB-742659A64525}" dt="2022-06-02T11:42:30.936" v="9" actId="20577"/>
          <ac:spMkLst>
            <pc:docMk/>
            <pc:sldMk cId="1247596063" sldId="306"/>
            <ac:spMk id="2" creationId="{AA7F6B21-A211-4AE6-88CB-492DC66E5DC9}"/>
          </ac:spMkLst>
        </pc:spChg>
        <pc:spChg chg="add mod">
          <ac:chgData name="Elhadi Belghache" userId="25bd9855-c3c8-4fe0-90d6-09dac4ca243f" providerId="ADAL" clId="{5F79F773-0C8F-407F-B5EB-742659A64525}" dt="2022-06-02T12:02:50.250" v="20" actId="693"/>
          <ac:spMkLst>
            <pc:docMk/>
            <pc:sldMk cId="1247596063" sldId="306"/>
            <ac:spMk id="7" creationId="{0B92B3FF-4858-14F9-67CF-808425A5AE3F}"/>
          </ac:spMkLst>
        </pc:spChg>
        <pc:picChg chg="add mod">
          <ac:chgData name="Elhadi Belghache" userId="25bd9855-c3c8-4fe0-90d6-09dac4ca243f" providerId="ADAL" clId="{5F79F773-0C8F-407F-B5EB-742659A64525}" dt="2022-06-02T12:01:27.617" v="15"/>
          <ac:picMkLst>
            <pc:docMk/>
            <pc:sldMk cId="1247596063" sldId="306"/>
            <ac:picMk id="5" creationId="{15A3D29D-0A47-182A-A7DB-9D9A083965F4}"/>
          </ac:picMkLst>
        </pc:picChg>
        <pc:picChg chg="mod">
          <ac:chgData name="Elhadi Belghache" userId="25bd9855-c3c8-4fe0-90d6-09dac4ca243f" providerId="ADAL" clId="{5F79F773-0C8F-407F-B5EB-742659A64525}" dt="2022-06-02T12:01:16.047" v="13" actId="1076"/>
          <ac:picMkLst>
            <pc:docMk/>
            <pc:sldMk cId="1247596063" sldId="306"/>
            <ac:picMk id="6" creationId="{2FEF6052-5CAB-DC18-D530-EBEA2F11063D}"/>
          </ac:picMkLst>
        </pc:picChg>
        <pc:cxnChg chg="mod">
          <ac:chgData name="Elhadi Belghache" userId="25bd9855-c3c8-4fe0-90d6-09dac4ca243f" providerId="ADAL" clId="{5F79F773-0C8F-407F-B5EB-742659A64525}" dt="2022-06-15T00:15:29.455" v="556" actId="693"/>
          <ac:cxnSpMkLst>
            <pc:docMk/>
            <pc:sldMk cId="1247596063" sldId="306"/>
            <ac:cxnSpMk id="29" creationId="{88962273-A115-23CB-32E9-3E7D71FCC0F8}"/>
          </ac:cxnSpMkLst>
        </pc:cxnChg>
      </pc:sldChg>
      <pc:sldChg chg="addSp delSp modSp new mod">
        <pc:chgData name="Elhadi Belghache" userId="25bd9855-c3c8-4fe0-90d6-09dac4ca243f" providerId="ADAL" clId="{5F79F773-0C8F-407F-B5EB-742659A64525}" dt="2022-06-15T00:15:53.858" v="558" actId="693"/>
        <pc:sldMkLst>
          <pc:docMk/>
          <pc:sldMk cId="2411923695" sldId="307"/>
        </pc:sldMkLst>
        <pc:spChg chg="mod">
          <ac:chgData name="Elhadi Belghache" userId="25bd9855-c3c8-4fe0-90d6-09dac4ca243f" providerId="ADAL" clId="{5F79F773-0C8F-407F-B5EB-742659A64525}" dt="2022-06-02T12:06:42.464" v="39" actId="20577"/>
          <ac:spMkLst>
            <pc:docMk/>
            <pc:sldMk cId="2411923695" sldId="307"/>
            <ac:spMk id="2" creationId="{35506BD5-DCBC-73B9-6492-70E33AD6135B}"/>
          </ac:spMkLst>
        </pc:spChg>
        <pc:spChg chg="del">
          <ac:chgData name="Elhadi Belghache" userId="25bd9855-c3c8-4fe0-90d6-09dac4ca243f" providerId="ADAL" clId="{5F79F773-0C8F-407F-B5EB-742659A64525}" dt="2022-06-02T12:07:28.214" v="40"/>
          <ac:spMkLst>
            <pc:docMk/>
            <pc:sldMk cId="2411923695" sldId="307"/>
            <ac:spMk id="3" creationId="{3D068CEC-2CF8-F1A9-8B39-4FD40E8894F5}"/>
          </ac:spMkLst>
        </pc:spChg>
        <pc:spChg chg="add del mod">
          <ac:chgData name="Elhadi Belghache" userId="25bd9855-c3c8-4fe0-90d6-09dac4ca243f" providerId="ADAL" clId="{5F79F773-0C8F-407F-B5EB-742659A64525}" dt="2022-06-02T12:07:39.163" v="42"/>
          <ac:spMkLst>
            <pc:docMk/>
            <pc:sldMk cId="2411923695" sldId="307"/>
            <ac:spMk id="8" creationId="{432A271A-B526-DD89-7D7C-E9C1EAE1868E}"/>
          </ac:spMkLst>
        </pc:spChg>
        <pc:spChg chg="add mod">
          <ac:chgData name="Elhadi Belghache" userId="25bd9855-c3c8-4fe0-90d6-09dac4ca243f" providerId="ADAL" clId="{5F79F773-0C8F-407F-B5EB-742659A64525}" dt="2022-06-02T12:10:29.316" v="67" actId="14100"/>
          <ac:spMkLst>
            <pc:docMk/>
            <pc:sldMk cId="2411923695" sldId="307"/>
            <ac:spMk id="11" creationId="{0960B87B-2C54-004B-0B63-31CD04EC21CD}"/>
          </ac:spMkLst>
        </pc:spChg>
        <pc:spChg chg="add del mod">
          <ac:chgData name="Elhadi Belghache" userId="25bd9855-c3c8-4fe0-90d6-09dac4ca243f" providerId="ADAL" clId="{5F79F773-0C8F-407F-B5EB-742659A64525}" dt="2022-06-02T12:09:15.184" v="56" actId="478"/>
          <ac:spMkLst>
            <pc:docMk/>
            <pc:sldMk cId="2411923695" sldId="307"/>
            <ac:spMk id="12" creationId="{84502696-4ACF-18B3-61DC-ED5B53B5B255}"/>
          </ac:spMkLst>
        </pc:spChg>
        <pc:picChg chg="add del mod">
          <ac:chgData name="Elhadi Belghache" userId="25bd9855-c3c8-4fe0-90d6-09dac4ca243f" providerId="ADAL" clId="{5F79F773-0C8F-407F-B5EB-742659A64525}" dt="2022-06-02T12:07:37.710" v="41" actId="478"/>
          <ac:picMkLst>
            <pc:docMk/>
            <pc:sldMk cId="2411923695" sldId="307"/>
            <ac:picMk id="6" creationId="{2EC2A5BC-D66A-13C8-6ACC-36254E827BCE}"/>
          </ac:picMkLst>
        </pc:picChg>
        <pc:picChg chg="add mod ord">
          <ac:chgData name="Elhadi Belghache" userId="25bd9855-c3c8-4fe0-90d6-09dac4ca243f" providerId="ADAL" clId="{5F79F773-0C8F-407F-B5EB-742659A64525}" dt="2022-06-15T00:11:45.318" v="532" actId="167"/>
          <ac:picMkLst>
            <pc:docMk/>
            <pc:sldMk cId="2411923695" sldId="307"/>
            <ac:picMk id="10" creationId="{5716FB14-F9F8-379F-F07B-8B26147B764A}"/>
          </ac:picMkLst>
        </pc:picChg>
        <pc:picChg chg="add mod">
          <ac:chgData name="Elhadi Belghache" userId="25bd9855-c3c8-4fe0-90d6-09dac4ca243f" providerId="ADAL" clId="{5F79F773-0C8F-407F-B5EB-742659A64525}" dt="2022-06-02T12:10:34.597" v="68" actId="1076"/>
          <ac:picMkLst>
            <pc:docMk/>
            <pc:sldMk cId="2411923695" sldId="307"/>
            <ac:picMk id="14" creationId="{E9BE0EBF-1AC1-7DE0-7FB9-E0539759A66E}"/>
          </ac:picMkLst>
        </pc:picChg>
        <pc:cxnChg chg="mod">
          <ac:chgData name="Elhadi Belghache" userId="25bd9855-c3c8-4fe0-90d6-09dac4ca243f" providerId="ADAL" clId="{5F79F773-0C8F-407F-B5EB-742659A64525}" dt="2022-06-15T00:15:53.858" v="558" actId="693"/>
          <ac:cxnSpMkLst>
            <pc:docMk/>
            <pc:sldMk cId="2411923695" sldId="307"/>
            <ac:cxnSpMk id="12" creationId="{98B6E056-CE12-82C3-430F-AAC5C17FE150}"/>
          </ac:cxnSpMkLst>
        </pc:cxnChg>
        <pc:cxnChg chg="mod">
          <ac:chgData name="Elhadi Belghache" userId="25bd9855-c3c8-4fe0-90d6-09dac4ca243f" providerId="ADAL" clId="{5F79F773-0C8F-407F-B5EB-742659A64525}" dt="2022-06-15T00:15:53.858" v="558" actId="693"/>
          <ac:cxnSpMkLst>
            <pc:docMk/>
            <pc:sldMk cId="2411923695" sldId="307"/>
            <ac:cxnSpMk id="44" creationId="{6EFEB58F-2114-16F2-064C-4C7D3D9BAC6A}"/>
          </ac:cxnSpMkLst>
        </pc:cxnChg>
      </pc:sldChg>
      <pc:sldChg chg="addSp delSp modSp add mod">
        <pc:chgData name="Elhadi Belghache" userId="25bd9855-c3c8-4fe0-90d6-09dac4ca243f" providerId="ADAL" clId="{5F79F773-0C8F-407F-B5EB-742659A64525}" dt="2022-06-02T12:17:38.442" v="94" actId="1076"/>
        <pc:sldMkLst>
          <pc:docMk/>
          <pc:sldMk cId="1540230377" sldId="308"/>
        </pc:sldMkLst>
        <pc:spChg chg="add del mod">
          <ac:chgData name="Elhadi Belghache" userId="25bd9855-c3c8-4fe0-90d6-09dac4ca243f" providerId="ADAL" clId="{5F79F773-0C8F-407F-B5EB-742659A64525}" dt="2022-06-02T12:15:14.136" v="72" actId="478"/>
          <ac:spMkLst>
            <pc:docMk/>
            <pc:sldMk cId="1540230377" sldId="308"/>
            <ac:spMk id="5" creationId="{50C45C0C-219B-4E7E-4B1B-B4F58000D6BA}"/>
          </ac:spMkLst>
        </pc:spChg>
        <pc:spChg chg="del">
          <ac:chgData name="Elhadi Belghache" userId="25bd9855-c3c8-4fe0-90d6-09dac4ca243f" providerId="ADAL" clId="{5F79F773-0C8F-407F-B5EB-742659A64525}" dt="2022-06-02T12:15:15.376" v="73" actId="478"/>
          <ac:spMkLst>
            <pc:docMk/>
            <pc:sldMk cId="1540230377" sldId="308"/>
            <ac:spMk id="11" creationId="{0960B87B-2C54-004B-0B63-31CD04EC21CD}"/>
          </ac:spMkLst>
        </pc:spChg>
        <pc:picChg chg="add mod">
          <ac:chgData name="Elhadi Belghache" userId="25bd9855-c3c8-4fe0-90d6-09dac4ca243f" providerId="ADAL" clId="{5F79F773-0C8F-407F-B5EB-742659A64525}" dt="2022-06-02T12:16:30.445" v="89"/>
          <ac:picMkLst>
            <pc:docMk/>
            <pc:sldMk cId="1540230377" sldId="308"/>
            <ac:picMk id="7" creationId="{CAED0B6C-F0F2-32F4-446F-5162504EE4D1}"/>
          </ac:picMkLst>
        </pc:picChg>
        <pc:picChg chg="add mod">
          <ac:chgData name="Elhadi Belghache" userId="25bd9855-c3c8-4fe0-90d6-09dac4ca243f" providerId="ADAL" clId="{5F79F773-0C8F-407F-B5EB-742659A64525}" dt="2022-06-02T12:16:30.445" v="89"/>
          <ac:picMkLst>
            <pc:docMk/>
            <pc:sldMk cId="1540230377" sldId="308"/>
            <ac:picMk id="9" creationId="{795E73D0-F04A-DAE3-CB38-F5C64EF441DA}"/>
          </ac:picMkLst>
        </pc:picChg>
        <pc:picChg chg="del">
          <ac:chgData name="Elhadi Belghache" userId="25bd9855-c3c8-4fe0-90d6-09dac4ca243f" providerId="ADAL" clId="{5F79F773-0C8F-407F-B5EB-742659A64525}" dt="2022-06-02T12:14:38.472" v="71" actId="478"/>
          <ac:picMkLst>
            <pc:docMk/>
            <pc:sldMk cId="1540230377" sldId="308"/>
            <ac:picMk id="10" creationId="{5716FB14-F9F8-379F-F07B-8B26147B764A}"/>
          </ac:picMkLst>
        </pc:picChg>
        <pc:picChg chg="add mod">
          <ac:chgData name="Elhadi Belghache" userId="25bd9855-c3c8-4fe0-90d6-09dac4ca243f" providerId="ADAL" clId="{5F79F773-0C8F-407F-B5EB-742659A64525}" dt="2022-06-02T12:17:32.323" v="92" actId="1076"/>
          <ac:picMkLst>
            <pc:docMk/>
            <pc:sldMk cId="1540230377" sldId="308"/>
            <ac:picMk id="13" creationId="{AA6D9C96-CFA9-EF68-3A00-8AF096D48EBF}"/>
          </ac:picMkLst>
        </pc:picChg>
        <pc:picChg chg="del">
          <ac:chgData name="Elhadi Belghache" userId="25bd9855-c3c8-4fe0-90d6-09dac4ca243f" providerId="ADAL" clId="{5F79F773-0C8F-407F-B5EB-742659A64525}" dt="2022-06-02T12:14:37.511" v="70" actId="478"/>
          <ac:picMkLst>
            <pc:docMk/>
            <pc:sldMk cId="1540230377" sldId="308"/>
            <ac:picMk id="14" creationId="{E9BE0EBF-1AC1-7DE0-7FB9-E0539759A66E}"/>
          </ac:picMkLst>
        </pc:picChg>
        <pc:picChg chg="add mod">
          <ac:chgData name="Elhadi Belghache" userId="25bd9855-c3c8-4fe0-90d6-09dac4ca243f" providerId="ADAL" clId="{5F79F773-0C8F-407F-B5EB-742659A64525}" dt="2022-06-02T12:17:38.442" v="94" actId="1076"/>
          <ac:picMkLst>
            <pc:docMk/>
            <pc:sldMk cId="1540230377" sldId="308"/>
            <ac:picMk id="16" creationId="{DFC5CB25-4221-2A3D-F6B2-9FDCDE48C1AA}"/>
          </ac:picMkLst>
        </pc:picChg>
      </pc:sldChg>
      <pc:sldChg chg="modSp new del mod">
        <pc:chgData name="Elhadi Belghache" userId="25bd9855-c3c8-4fe0-90d6-09dac4ca243f" providerId="ADAL" clId="{5F79F773-0C8F-407F-B5EB-742659A64525}" dt="2022-06-02T12:24:53.275" v="130" actId="47"/>
        <pc:sldMkLst>
          <pc:docMk/>
          <pc:sldMk cId="3981545757" sldId="309"/>
        </pc:sldMkLst>
        <pc:spChg chg="mod">
          <ac:chgData name="Elhadi Belghache" userId="25bd9855-c3c8-4fe0-90d6-09dac4ca243f" providerId="ADAL" clId="{5F79F773-0C8F-407F-B5EB-742659A64525}" dt="2022-06-02T12:18:50.351" v="105" actId="20577"/>
          <ac:spMkLst>
            <pc:docMk/>
            <pc:sldMk cId="3981545757" sldId="309"/>
            <ac:spMk id="2" creationId="{8A6AB82F-54A0-3ECB-5A9A-4A8E8798DB91}"/>
          </ac:spMkLst>
        </pc:spChg>
      </pc:sldChg>
      <pc:sldChg chg="addSp delSp modSp new mod">
        <pc:chgData name="Elhadi Belghache" userId="25bd9855-c3c8-4fe0-90d6-09dac4ca243f" providerId="ADAL" clId="{5F79F773-0C8F-407F-B5EB-742659A64525}" dt="2022-06-02T12:25:36.949" v="138" actId="1076"/>
        <pc:sldMkLst>
          <pc:docMk/>
          <pc:sldMk cId="3653207373" sldId="310"/>
        </pc:sldMkLst>
        <pc:spChg chg="mod">
          <ac:chgData name="Elhadi Belghache" userId="25bd9855-c3c8-4fe0-90d6-09dac4ca243f" providerId="ADAL" clId="{5F79F773-0C8F-407F-B5EB-742659A64525}" dt="2022-06-02T12:24:50.903" v="129" actId="20577"/>
          <ac:spMkLst>
            <pc:docMk/>
            <pc:sldMk cId="3653207373" sldId="310"/>
            <ac:spMk id="2" creationId="{0E1A6991-8E7C-5A45-E754-40800EA9969C}"/>
          </ac:spMkLst>
        </pc:spChg>
        <pc:spChg chg="del">
          <ac:chgData name="Elhadi Belghache" userId="25bd9855-c3c8-4fe0-90d6-09dac4ca243f" providerId="ADAL" clId="{5F79F773-0C8F-407F-B5EB-742659A64525}" dt="2022-06-02T12:24:33.635" v="116"/>
          <ac:spMkLst>
            <pc:docMk/>
            <pc:sldMk cId="3653207373" sldId="310"/>
            <ac:spMk id="3" creationId="{C633DEE8-84F7-8397-2888-6EEFACC0EAB0}"/>
          </ac:spMkLst>
        </pc:spChg>
        <pc:picChg chg="add mod">
          <ac:chgData name="Elhadi Belghache" userId="25bd9855-c3c8-4fe0-90d6-09dac4ca243f" providerId="ADAL" clId="{5F79F773-0C8F-407F-B5EB-742659A64525}" dt="2022-06-02T12:25:36.949" v="138" actId="1076"/>
          <ac:picMkLst>
            <pc:docMk/>
            <pc:sldMk cId="3653207373" sldId="310"/>
            <ac:picMk id="6" creationId="{B449DFC3-E69E-4D99-6678-251373E5C85C}"/>
          </ac:picMkLst>
        </pc:picChg>
        <pc:picChg chg="add mod">
          <ac:chgData name="Elhadi Belghache" userId="25bd9855-c3c8-4fe0-90d6-09dac4ca243f" providerId="ADAL" clId="{5F79F773-0C8F-407F-B5EB-742659A64525}" dt="2022-06-02T12:25:25.372" v="135" actId="1076"/>
          <ac:picMkLst>
            <pc:docMk/>
            <pc:sldMk cId="3653207373" sldId="310"/>
            <ac:picMk id="8" creationId="{9AC3844F-8C9B-907D-BD5F-C102169C4BC3}"/>
          </ac:picMkLst>
        </pc:picChg>
      </pc:sldChg>
      <pc:sldChg chg="addSp delSp modSp mod">
        <pc:chgData name="Elhadi Belghache" userId="25bd9855-c3c8-4fe0-90d6-09dac4ca243f" providerId="ADAL" clId="{5F79F773-0C8F-407F-B5EB-742659A64525}" dt="2022-06-15T03:13:56.850" v="1567" actId="164"/>
        <pc:sldMkLst>
          <pc:docMk/>
          <pc:sldMk cId="1327500509" sldId="314"/>
        </pc:sldMkLst>
        <pc:spChg chg="add del mod">
          <ac:chgData name="Elhadi Belghache" userId="25bd9855-c3c8-4fe0-90d6-09dac4ca243f" providerId="ADAL" clId="{5F79F773-0C8F-407F-B5EB-742659A64525}" dt="2022-06-15T03:13:56.850" v="1567" actId="164"/>
          <ac:spMkLst>
            <pc:docMk/>
            <pc:sldMk cId="1327500509" sldId="314"/>
            <ac:spMk id="14" creationId="{784D15BE-08C6-F123-08CA-463801FDAE87}"/>
          </ac:spMkLst>
        </pc:spChg>
        <pc:spChg chg="mod">
          <ac:chgData name="Elhadi Belghache" userId="25bd9855-c3c8-4fe0-90d6-09dac4ca243f" providerId="ADAL" clId="{5F79F773-0C8F-407F-B5EB-742659A64525}" dt="2022-06-15T03:13:14.717" v="1550" actId="1076"/>
          <ac:spMkLst>
            <pc:docMk/>
            <pc:sldMk cId="1327500509" sldId="314"/>
            <ac:spMk id="25" creationId="{96FBCE43-5764-DCA3-DE18-8BBCD02E1712}"/>
          </ac:spMkLst>
        </pc:spChg>
        <pc:spChg chg="mod">
          <ac:chgData name="Elhadi Belghache" userId="25bd9855-c3c8-4fe0-90d6-09dac4ca243f" providerId="ADAL" clId="{5F79F773-0C8F-407F-B5EB-742659A64525}" dt="2022-06-15T03:12:24.247" v="1513" actId="1076"/>
          <ac:spMkLst>
            <pc:docMk/>
            <pc:sldMk cId="1327500509" sldId="314"/>
            <ac:spMk id="28" creationId="{0FB97573-775D-5EF4-A615-205627977CCF}"/>
          </ac:spMkLst>
        </pc:spChg>
        <pc:grpChg chg="add mod">
          <ac:chgData name="Elhadi Belghache" userId="25bd9855-c3c8-4fe0-90d6-09dac4ca243f" providerId="ADAL" clId="{5F79F773-0C8F-407F-B5EB-742659A64525}" dt="2022-06-15T03:13:56.850" v="1567" actId="164"/>
          <ac:grpSpMkLst>
            <pc:docMk/>
            <pc:sldMk cId="1327500509" sldId="314"/>
            <ac:grpSpMk id="3" creationId="{065847CD-AC64-3FE7-5B83-2386536EAF27}"/>
          </ac:grpSpMkLst>
        </pc:grpChg>
        <pc:grpChg chg="mod">
          <ac:chgData name="Elhadi Belghache" userId="25bd9855-c3c8-4fe0-90d6-09dac4ca243f" providerId="ADAL" clId="{5F79F773-0C8F-407F-B5EB-742659A64525}" dt="2022-06-15T03:13:14.193" v="1549" actId="1035"/>
          <ac:grpSpMkLst>
            <pc:docMk/>
            <pc:sldMk cId="1327500509" sldId="314"/>
            <ac:grpSpMk id="23" creationId="{92DB2AD5-1457-4616-EC3E-EE747986444D}"/>
          </ac:grpSpMkLst>
        </pc:grpChg>
        <pc:grpChg chg="mod ord">
          <ac:chgData name="Elhadi Belghache" userId="25bd9855-c3c8-4fe0-90d6-09dac4ca243f" providerId="ADAL" clId="{5F79F773-0C8F-407F-B5EB-742659A64525}" dt="2022-06-15T03:12:07.058" v="1512" actId="1038"/>
          <ac:grpSpMkLst>
            <pc:docMk/>
            <pc:sldMk cId="1327500509" sldId="314"/>
            <ac:grpSpMk id="29" creationId="{E482A266-B5A0-0719-4E9A-D74532466F08}"/>
          </ac:grpSpMkLst>
        </pc:grpChg>
        <pc:picChg chg="add mod ord">
          <ac:chgData name="Elhadi Belghache" userId="25bd9855-c3c8-4fe0-90d6-09dac4ca243f" providerId="ADAL" clId="{5F79F773-0C8F-407F-B5EB-742659A64525}" dt="2022-06-15T03:13:56.850" v="1567" actId="164"/>
          <ac:picMkLst>
            <pc:docMk/>
            <pc:sldMk cId="1327500509" sldId="314"/>
            <ac:picMk id="13" creationId="{E806B8D2-ADE6-C2B1-7897-36911DC78641}"/>
          </ac:picMkLst>
        </pc:picChg>
        <pc:picChg chg="mod ord">
          <ac:chgData name="Elhadi Belghache" userId="25bd9855-c3c8-4fe0-90d6-09dac4ca243f" providerId="ADAL" clId="{5F79F773-0C8F-407F-B5EB-742659A64525}" dt="2022-06-15T03:12:01.385" v="1508" actId="14100"/>
          <ac:picMkLst>
            <pc:docMk/>
            <pc:sldMk cId="1327500509" sldId="314"/>
            <ac:picMk id="22" creationId="{94A86164-AD1B-8CE9-D914-904559E8C0A2}"/>
          </ac:picMkLst>
        </pc:picChg>
      </pc:sldChg>
      <pc:sldChg chg="del">
        <pc:chgData name="Elhadi Belghache" userId="25bd9855-c3c8-4fe0-90d6-09dac4ca243f" providerId="ADAL" clId="{5F79F773-0C8F-407F-B5EB-742659A64525}" dt="2022-06-15T03:16:10.173" v="1569" actId="2696"/>
        <pc:sldMkLst>
          <pc:docMk/>
          <pc:sldMk cId="619232367" sldId="315"/>
        </pc:sldMkLst>
      </pc:sldChg>
      <pc:sldChg chg="add mod modShow">
        <pc:chgData name="Elhadi Belghache" userId="25bd9855-c3c8-4fe0-90d6-09dac4ca243f" providerId="ADAL" clId="{5F79F773-0C8F-407F-B5EB-742659A64525}" dt="2022-06-15T03:16:21.852" v="1571" actId="729"/>
        <pc:sldMkLst>
          <pc:docMk/>
          <pc:sldMk cId="3841271123" sldId="315"/>
        </pc:sldMkLst>
      </pc:sldChg>
      <pc:sldChg chg="addSp modSp del mod">
        <pc:chgData name="Elhadi Belghache" userId="25bd9855-c3c8-4fe0-90d6-09dac4ca243f" providerId="ADAL" clId="{5F79F773-0C8F-407F-B5EB-742659A64525}" dt="2022-06-15T03:09:44.817" v="1462" actId="47"/>
        <pc:sldMkLst>
          <pc:docMk/>
          <pc:sldMk cId="3104979921" sldId="316"/>
        </pc:sldMkLst>
        <pc:picChg chg="add mod modCrop">
          <ac:chgData name="Elhadi Belghache" userId="25bd9855-c3c8-4fe0-90d6-09dac4ca243f" providerId="ADAL" clId="{5F79F773-0C8F-407F-B5EB-742659A64525}" dt="2022-06-15T00:00:56.038" v="395" actId="1076"/>
          <ac:picMkLst>
            <pc:docMk/>
            <pc:sldMk cId="3104979921" sldId="316"/>
            <ac:picMk id="3" creationId="{0205EFCC-CB6E-E9D2-873E-88406B580B31}"/>
          </ac:picMkLst>
        </pc:picChg>
      </pc:sldChg>
      <pc:sldChg chg="addSp delSp modSp mod chgLayout">
        <pc:chgData name="Elhadi Belghache" userId="25bd9855-c3c8-4fe0-90d6-09dac4ca243f" providerId="ADAL" clId="{5F79F773-0C8F-407F-B5EB-742659A64525}" dt="2022-06-15T04:52:17.691" v="2098" actId="1076"/>
        <pc:sldMkLst>
          <pc:docMk/>
          <pc:sldMk cId="916840679" sldId="317"/>
        </pc:sldMkLst>
        <pc:spChg chg="add mod ord">
          <ac:chgData name="Elhadi Belghache" userId="25bd9855-c3c8-4fe0-90d6-09dac4ca243f" providerId="ADAL" clId="{5F79F773-0C8F-407F-B5EB-742659A64525}" dt="2022-06-15T04:52:17.691" v="2098" actId="1076"/>
          <ac:spMkLst>
            <pc:docMk/>
            <pc:sldMk cId="916840679" sldId="317"/>
            <ac:spMk id="2" creationId="{CCCCED30-51B1-355E-567E-AEE137C0529F}"/>
          </ac:spMkLst>
        </pc:spChg>
        <pc:spChg chg="mod ord">
          <ac:chgData name="Elhadi Belghache" userId="25bd9855-c3c8-4fe0-90d6-09dac4ca243f" providerId="ADAL" clId="{5F79F773-0C8F-407F-B5EB-742659A64525}" dt="2022-06-15T04:19:31.302" v="1678" actId="700"/>
          <ac:spMkLst>
            <pc:docMk/>
            <pc:sldMk cId="916840679" sldId="317"/>
            <ac:spMk id="5" creationId="{8AE90560-3882-4ECB-9C2A-E5417396D2F0}"/>
          </ac:spMkLst>
        </pc:spChg>
        <pc:spChg chg="mod ord">
          <ac:chgData name="Elhadi Belghache" userId="25bd9855-c3c8-4fe0-90d6-09dac4ca243f" providerId="ADAL" clId="{5F79F773-0C8F-407F-B5EB-742659A64525}" dt="2022-06-15T04:19:31.302" v="1678" actId="700"/>
          <ac:spMkLst>
            <pc:docMk/>
            <pc:sldMk cId="916840679" sldId="317"/>
            <ac:spMk id="18" creationId="{D4F0A2F5-323C-433E-96AB-609F5674BF9B}"/>
          </ac:spMkLst>
        </pc:spChg>
        <pc:picChg chg="del mod">
          <ac:chgData name="Elhadi Belghache" userId="25bd9855-c3c8-4fe0-90d6-09dac4ca243f" providerId="ADAL" clId="{5F79F773-0C8F-407F-B5EB-742659A64525}" dt="2022-06-15T04:19:25.595" v="1677" actId="478"/>
          <ac:picMkLst>
            <pc:docMk/>
            <pc:sldMk cId="916840679" sldId="317"/>
            <ac:picMk id="3" creationId="{61AABB25-DAF8-A1D9-D826-9DAEFC310EDE}"/>
          </ac:picMkLst>
        </pc:picChg>
        <pc:picChg chg="add del mod">
          <ac:chgData name="Elhadi Belghache" userId="25bd9855-c3c8-4fe0-90d6-09dac4ca243f" providerId="ADAL" clId="{5F79F773-0C8F-407F-B5EB-742659A64525}" dt="2022-06-15T04:50:22.386" v="2075" actId="478"/>
          <ac:picMkLst>
            <pc:docMk/>
            <pc:sldMk cId="916840679" sldId="317"/>
            <ac:picMk id="6" creationId="{876B3F1A-5E59-B7B4-75DF-0B784FE3654A}"/>
          </ac:picMkLst>
        </pc:picChg>
        <pc:picChg chg="add mod">
          <ac:chgData name="Elhadi Belghache" userId="25bd9855-c3c8-4fe0-90d6-09dac4ca243f" providerId="ADAL" clId="{5F79F773-0C8F-407F-B5EB-742659A64525}" dt="2022-06-15T04:51:48.065" v="2096" actId="1076"/>
          <ac:picMkLst>
            <pc:docMk/>
            <pc:sldMk cId="916840679" sldId="317"/>
            <ac:picMk id="8" creationId="{7470B9D3-F5B0-87B8-63CA-10A1C4F9999E}"/>
          </ac:picMkLst>
        </pc:picChg>
      </pc:sldChg>
      <pc:sldChg chg="addSp delSp modSp mod">
        <pc:chgData name="Elhadi Belghache" userId="25bd9855-c3c8-4fe0-90d6-09dac4ca243f" providerId="ADAL" clId="{5F79F773-0C8F-407F-B5EB-742659A64525}" dt="2022-06-15T08:50:13.667" v="2816" actId="113"/>
        <pc:sldMkLst>
          <pc:docMk/>
          <pc:sldMk cId="2485487720" sldId="318"/>
        </pc:sldMkLst>
        <pc:spChg chg="mod">
          <ac:chgData name="Elhadi Belghache" userId="25bd9855-c3c8-4fe0-90d6-09dac4ca243f" providerId="ADAL" clId="{5F79F773-0C8F-407F-B5EB-742659A64525}" dt="2022-06-15T08:06:44.697" v="2125" actId="14826"/>
          <ac:spMkLst>
            <pc:docMk/>
            <pc:sldMk cId="2485487720" sldId="318"/>
            <ac:spMk id="17" creationId="{1627CDB1-9C5C-825C-5B97-D2B61A80FD9F}"/>
          </ac:spMkLst>
        </pc:spChg>
        <pc:spChg chg="mod">
          <ac:chgData name="Elhadi Belghache" userId="25bd9855-c3c8-4fe0-90d6-09dac4ca243f" providerId="ADAL" clId="{5F79F773-0C8F-407F-B5EB-742659A64525}" dt="2022-06-15T04:32:00.190" v="1847" actId="113"/>
          <ac:spMkLst>
            <pc:docMk/>
            <pc:sldMk cId="2485487720" sldId="318"/>
            <ac:spMk id="18" creationId="{D4F0A2F5-323C-433E-96AB-609F5674BF9B}"/>
          </ac:spMkLst>
        </pc:spChg>
        <pc:spChg chg="mod">
          <ac:chgData name="Elhadi Belghache" userId="25bd9855-c3c8-4fe0-90d6-09dac4ca243f" providerId="ADAL" clId="{5F79F773-0C8F-407F-B5EB-742659A64525}" dt="2022-06-15T08:03:56.794" v="2122" actId="14826"/>
          <ac:spMkLst>
            <pc:docMk/>
            <pc:sldMk cId="2485487720" sldId="318"/>
            <ac:spMk id="19" creationId="{932F4B8B-03AE-73DF-C669-A0A6EB7FAFA1}"/>
          </ac:spMkLst>
        </pc:spChg>
        <pc:spChg chg="mod">
          <ac:chgData name="Elhadi Belghache" userId="25bd9855-c3c8-4fe0-90d6-09dac4ca243f" providerId="ADAL" clId="{5F79F773-0C8F-407F-B5EB-742659A64525}" dt="2022-06-15T06:13:47.212" v="2107" actId="164"/>
          <ac:spMkLst>
            <pc:docMk/>
            <pc:sldMk cId="2485487720" sldId="318"/>
            <ac:spMk id="24" creationId="{682181B8-CA86-13BD-3FAD-17FCD6FE7E5F}"/>
          </ac:spMkLst>
        </pc:spChg>
        <pc:spChg chg="add mod">
          <ac:chgData name="Elhadi Belghache" userId="25bd9855-c3c8-4fe0-90d6-09dac4ca243f" providerId="ADAL" clId="{5F79F773-0C8F-407F-B5EB-742659A64525}" dt="2022-06-15T08:11:35.559" v="2195" actId="1036"/>
          <ac:spMkLst>
            <pc:docMk/>
            <pc:sldMk cId="2485487720" sldId="318"/>
            <ac:spMk id="26" creationId="{9E867625-F571-7D44-2E9A-91DF9E6C08C1}"/>
          </ac:spMkLst>
        </pc:spChg>
        <pc:grpChg chg="add mod">
          <ac:chgData name="Elhadi Belghache" userId="25bd9855-c3c8-4fe0-90d6-09dac4ca243f" providerId="ADAL" clId="{5F79F773-0C8F-407F-B5EB-742659A64525}" dt="2022-06-15T08:11:18.681" v="2179" actId="1035"/>
          <ac:grpSpMkLst>
            <pc:docMk/>
            <pc:sldMk cId="2485487720" sldId="318"/>
            <ac:grpSpMk id="11" creationId="{7B0406B8-F54C-8CCA-6F49-38BC67A0DA0B}"/>
          </ac:grpSpMkLst>
        </pc:grpChg>
        <pc:grpChg chg="mod">
          <ac:chgData name="Elhadi Belghache" userId="25bd9855-c3c8-4fe0-90d6-09dac4ca243f" providerId="ADAL" clId="{5F79F773-0C8F-407F-B5EB-742659A64525}" dt="2022-06-15T08:06:44.697" v="2125" actId="14826"/>
          <ac:grpSpMkLst>
            <pc:docMk/>
            <pc:sldMk cId="2485487720" sldId="318"/>
            <ac:grpSpMk id="16" creationId="{AF6E6310-C0A2-AB2A-495F-80E9721784F2}"/>
          </ac:grpSpMkLst>
        </pc:grpChg>
        <pc:grpChg chg="mod">
          <ac:chgData name="Elhadi Belghache" userId="25bd9855-c3c8-4fe0-90d6-09dac4ca243f" providerId="ADAL" clId="{5F79F773-0C8F-407F-B5EB-742659A64525}" dt="2022-06-15T08:03:56.794" v="2122" actId="14826"/>
          <ac:grpSpMkLst>
            <pc:docMk/>
            <pc:sldMk cId="2485487720" sldId="318"/>
            <ac:grpSpMk id="20" creationId="{C2B464C4-92D4-1FDA-6BA6-32F8DBBB8418}"/>
          </ac:grpSpMkLst>
        </pc:grpChg>
        <pc:graphicFrameChg chg="add del mod">
          <ac:chgData name="Elhadi Belghache" userId="25bd9855-c3c8-4fe0-90d6-09dac4ca243f" providerId="ADAL" clId="{5F79F773-0C8F-407F-B5EB-742659A64525}" dt="2022-06-15T08:09:44.373" v="2131"/>
          <ac:graphicFrameMkLst>
            <pc:docMk/>
            <pc:sldMk cId="2485487720" sldId="318"/>
            <ac:graphicFrameMk id="12" creationId="{DE2C421E-AC9C-B28B-18E5-3041945C5335}"/>
          </ac:graphicFrameMkLst>
        </pc:graphicFrameChg>
        <pc:graphicFrameChg chg="add mod modGraphic">
          <ac:chgData name="Elhadi Belghache" userId="25bd9855-c3c8-4fe0-90d6-09dac4ca243f" providerId="ADAL" clId="{5F79F773-0C8F-407F-B5EB-742659A64525}" dt="2022-06-15T08:50:13.667" v="2816" actId="113"/>
          <ac:graphicFrameMkLst>
            <pc:docMk/>
            <pc:sldMk cId="2485487720" sldId="318"/>
            <ac:graphicFrameMk id="14" creationId="{1E01343A-3349-2B85-35FE-5A12E37F68C4}"/>
          </ac:graphicFrameMkLst>
        </pc:graphicFrameChg>
        <pc:picChg chg="mod">
          <ac:chgData name="Elhadi Belghache" userId="25bd9855-c3c8-4fe0-90d6-09dac4ca243f" providerId="ADAL" clId="{5F79F773-0C8F-407F-B5EB-742659A64525}" dt="2022-06-15T08:04:12.636" v="2124"/>
          <ac:picMkLst>
            <pc:docMk/>
            <pc:sldMk cId="2485487720" sldId="318"/>
            <ac:picMk id="3" creationId="{964B98C2-37F2-1E5F-3F26-F77DB189407B}"/>
          </ac:picMkLst>
        </pc:picChg>
        <pc:picChg chg="mod">
          <ac:chgData name="Elhadi Belghache" userId="25bd9855-c3c8-4fe0-90d6-09dac4ca243f" providerId="ADAL" clId="{5F79F773-0C8F-407F-B5EB-742659A64525}" dt="2022-06-15T08:06:53.402" v="2127"/>
          <ac:picMkLst>
            <pc:docMk/>
            <pc:sldMk cId="2485487720" sldId="318"/>
            <ac:picMk id="15" creationId="{2291A28E-B560-425C-35F0-18D32677C915}"/>
          </ac:picMkLst>
        </pc:picChg>
        <pc:cxnChg chg="add mod">
          <ac:chgData name="Elhadi Belghache" userId="25bd9855-c3c8-4fe0-90d6-09dac4ca243f" providerId="ADAL" clId="{5F79F773-0C8F-407F-B5EB-742659A64525}" dt="2022-06-15T08:11:46.397" v="2196" actId="14100"/>
          <ac:cxnSpMkLst>
            <pc:docMk/>
            <pc:sldMk cId="2485487720" sldId="318"/>
            <ac:cxnSpMk id="13" creationId="{0BA2E486-093B-185A-0FE7-2962C6042254}"/>
          </ac:cxnSpMkLst>
        </pc:cxnChg>
        <pc:cxnChg chg="mod">
          <ac:chgData name="Elhadi Belghache" userId="25bd9855-c3c8-4fe0-90d6-09dac4ca243f" providerId="ADAL" clId="{5F79F773-0C8F-407F-B5EB-742659A64525}" dt="2022-06-15T06:13:47.212" v="2107" actId="164"/>
          <ac:cxnSpMkLst>
            <pc:docMk/>
            <pc:sldMk cId="2485487720" sldId="318"/>
            <ac:cxnSpMk id="21" creationId="{86DFF8EA-5725-8208-2C0C-687C80675834}"/>
          </ac:cxnSpMkLst>
        </pc:cxnChg>
        <pc:cxnChg chg="mod">
          <ac:chgData name="Elhadi Belghache" userId="25bd9855-c3c8-4fe0-90d6-09dac4ca243f" providerId="ADAL" clId="{5F79F773-0C8F-407F-B5EB-742659A64525}" dt="2022-06-15T06:13:47.212" v="2107" actId="164"/>
          <ac:cxnSpMkLst>
            <pc:docMk/>
            <pc:sldMk cId="2485487720" sldId="318"/>
            <ac:cxnSpMk id="23" creationId="{4C1CC88E-393B-4A86-1ED3-188279E5AEE4}"/>
          </ac:cxnSpMkLst>
        </pc:cxnChg>
      </pc:sldChg>
      <pc:sldChg chg="delSp modSp del mod ord">
        <pc:chgData name="Elhadi Belghache" userId="25bd9855-c3c8-4fe0-90d6-09dac4ca243f" providerId="ADAL" clId="{5F79F773-0C8F-407F-B5EB-742659A64525}" dt="2022-06-15T04:31:38.613" v="1842" actId="47"/>
        <pc:sldMkLst>
          <pc:docMk/>
          <pc:sldMk cId="3771127068" sldId="319"/>
        </pc:sldMkLst>
        <pc:spChg chg="mod">
          <ac:chgData name="Elhadi Belghache" userId="25bd9855-c3c8-4fe0-90d6-09dac4ca243f" providerId="ADAL" clId="{5F79F773-0C8F-407F-B5EB-742659A64525}" dt="2022-06-15T04:31:21.864" v="1834" actId="21"/>
          <ac:spMkLst>
            <pc:docMk/>
            <pc:sldMk cId="3771127068" sldId="319"/>
            <ac:spMk id="18" creationId="{D4F0A2F5-323C-433E-96AB-609F5674BF9B}"/>
          </ac:spMkLst>
        </pc:spChg>
        <pc:picChg chg="del">
          <ac:chgData name="Elhadi Belghache" userId="25bd9855-c3c8-4fe0-90d6-09dac4ca243f" providerId="ADAL" clId="{5F79F773-0C8F-407F-B5EB-742659A64525}" dt="2022-06-15T04:31:06.172" v="1831" actId="21"/>
          <ac:picMkLst>
            <pc:docMk/>
            <pc:sldMk cId="3771127068" sldId="319"/>
            <ac:picMk id="3" creationId="{3781995C-903E-0A3D-78CD-B525C1999AA8}"/>
          </ac:picMkLst>
        </pc:picChg>
        <pc:picChg chg="del">
          <ac:chgData name="Elhadi Belghache" userId="25bd9855-c3c8-4fe0-90d6-09dac4ca243f" providerId="ADAL" clId="{5F79F773-0C8F-407F-B5EB-742659A64525}" dt="2022-06-15T04:30:55.105" v="1830" actId="478"/>
          <ac:picMkLst>
            <pc:docMk/>
            <pc:sldMk cId="3771127068" sldId="319"/>
            <ac:picMk id="6" creationId="{3A3C9FD6-A401-A75A-AEA5-37B6B6D19DD3}"/>
          </ac:picMkLst>
        </pc:picChg>
      </pc:sldChg>
      <pc:sldChg chg="addSp delSp modSp mod">
        <pc:chgData name="Elhadi Belghache" userId="25bd9855-c3c8-4fe0-90d6-09dac4ca243f" providerId="ADAL" clId="{5F79F773-0C8F-407F-B5EB-742659A64525}" dt="2022-06-15T06:10:00.876" v="2101" actId="1076"/>
        <pc:sldMkLst>
          <pc:docMk/>
          <pc:sldMk cId="3601613645" sldId="320"/>
        </pc:sldMkLst>
        <pc:spChg chg="mod">
          <ac:chgData name="Elhadi Belghache" userId="25bd9855-c3c8-4fe0-90d6-09dac4ca243f" providerId="ADAL" clId="{5F79F773-0C8F-407F-B5EB-742659A64525}" dt="2022-06-15T04:44:03.532" v="1930" actId="1076"/>
          <ac:spMkLst>
            <pc:docMk/>
            <pc:sldMk cId="3601613645" sldId="320"/>
            <ac:spMk id="15" creationId="{79189B19-90EA-2F2C-9139-4863330E578D}"/>
          </ac:spMkLst>
        </pc:spChg>
        <pc:spChg chg="mod">
          <ac:chgData name="Elhadi Belghache" userId="25bd9855-c3c8-4fe0-90d6-09dac4ca243f" providerId="ADAL" clId="{5F79F773-0C8F-407F-B5EB-742659A64525}" dt="2022-06-15T04:31:44.353" v="1844" actId="20577"/>
          <ac:spMkLst>
            <pc:docMk/>
            <pc:sldMk cId="3601613645" sldId="320"/>
            <ac:spMk id="18" creationId="{D4F0A2F5-323C-433E-96AB-609F5674BF9B}"/>
          </ac:spMkLst>
        </pc:spChg>
        <pc:spChg chg="add mod">
          <ac:chgData name="Elhadi Belghache" userId="25bd9855-c3c8-4fe0-90d6-09dac4ca243f" providerId="ADAL" clId="{5F79F773-0C8F-407F-B5EB-742659A64525}" dt="2022-06-15T06:09:55.602" v="2100" actId="1076"/>
          <ac:spMkLst>
            <pc:docMk/>
            <pc:sldMk cId="3601613645" sldId="320"/>
            <ac:spMk id="26" creationId="{042E60E8-3AFC-BB20-32F1-6CC37E839AF2}"/>
          </ac:spMkLst>
        </pc:spChg>
        <pc:spChg chg="add del mod">
          <ac:chgData name="Elhadi Belghache" userId="25bd9855-c3c8-4fe0-90d6-09dac4ca243f" providerId="ADAL" clId="{5F79F773-0C8F-407F-B5EB-742659A64525}" dt="2022-06-15T04:42:48.257" v="1916" actId="478"/>
          <ac:spMkLst>
            <pc:docMk/>
            <pc:sldMk cId="3601613645" sldId="320"/>
            <ac:spMk id="28" creationId="{6B0F2A1B-3172-600F-0633-DE1C614E1169}"/>
          </ac:spMkLst>
        </pc:spChg>
        <pc:grpChg chg="add mod">
          <ac:chgData name="Elhadi Belghache" userId="25bd9855-c3c8-4fe0-90d6-09dac4ca243f" providerId="ADAL" clId="{5F79F773-0C8F-407F-B5EB-742659A64525}" dt="2022-06-15T06:09:40.725" v="2099" actId="14826"/>
          <ac:grpSpMkLst>
            <pc:docMk/>
            <pc:sldMk cId="3601613645" sldId="320"/>
            <ac:grpSpMk id="27" creationId="{B1B77961-DE46-EA6D-5D8D-F22E9614EF38}"/>
          </ac:grpSpMkLst>
        </pc:grpChg>
        <pc:picChg chg="del">
          <ac:chgData name="Elhadi Belghache" userId="25bd9855-c3c8-4fe0-90d6-09dac4ca243f" providerId="ADAL" clId="{5F79F773-0C8F-407F-B5EB-742659A64525}" dt="2022-06-15T00:23:14.957" v="649" actId="478"/>
          <ac:picMkLst>
            <pc:docMk/>
            <pc:sldMk cId="3601613645" sldId="320"/>
            <ac:picMk id="3" creationId="{8BCFEE14-6F03-951B-B22A-BF030A923D02}"/>
          </ac:picMkLst>
        </pc:picChg>
        <pc:picChg chg="add del mod">
          <ac:chgData name="Elhadi Belghache" userId="25bd9855-c3c8-4fe0-90d6-09dac4ca243f" providerId="ADAL" clId="{5F79F773-0C8F-407F-B5EB-742659A64525}" dt="2022-06-15T00:23:36.558" v="657" actId="21"/>
          <ac:picMkLst>
            <pc:docMk/>
            <pc:sldMk cId="3601613645" sldId="320"/>
            <ac:picMk id="4" creationId="{B5730EBB-C482-069B-9650-7685C8B63C45}"/>
          </ac:picMkLst>
        </pc:picChg>
        <pc:picChg chg="mod">
          <ac:chgData name="Elhadi Belghache" userId="25bd9855-c3c8-4fe0-90d6-09dac4ca243f" providerId="ADAL" clId="{5F79F773-0C8F-407F-B5EB-742659A64525}" dt="2022-06-15T04:44:14.483" v="1936" actId="1038"/>
          <ac:picMkLst>
            <pc:docMk/>
            <pc:sldMk cId="3601613645" sldId="320"/>
            <ac:picMk id="6" creationId="{5B26FC30-77B0-C281-6E01-868C543846E3}"/>
          </ac:picMkLst>
        </pc:picChg>
        <pc:picChg chg="mod">
          <ac:chgData name="Elhadi Belghache" userId="25bd9855-c3c8-4fe0-90d6-09dac4ca243f" providerId="ADAL" clId="{5F79F773-0C8F-407F-B5EB-742659A64525}" dt="2022-06-15T04:43:53.063" v="1929" actId="1076"/>
          <ac:picMkLst>
            <pc:docMk/>
            <pc:sldMk cId="3601613645" sldId="320"/>
            <ac:picMk id="8" creationId="{10F1DCFB-041B-311D-2043-2637480A3C90}"/>
          </ac:picMkLst>
        </pc:picChg>
        <pc:picChg chg="add del mod">
          <ac:chgData name="Elhadi Belghache" userId="25bd9855-c3c8-4fe0-90d6-09dac4ca243f" providerId="ADAL" clId="{5F79F773-0C8F-407F-B5EB-742659A64525}" dt="2022-06-15T04:31:09.603" v="1832" actId="478"/>
          <ac:picMkLst>
            <pc:docMk/>
            <pc:sldMk cId="3601613645" sldId="320"/>
            <ac:picMk id="9" creationId="{F7FFDC2F-E890-9603-BDF2-195FDFE0ECC5}"/>
          </ac:picMkLst>
        </pc:picChg>
        <pc:picChg chg="add del mod">
          <ac:chgData name="Elhadi Belghache" userId="25bd9855-c3c8-4fe0-90d6-09dac4ca243f" providerId="ADAL" clId="{5F79F773-0C8F-407F-B5EB-742659A64525}" dt="2022-06-15T00:23:27.714" v="654" actId="21"/>
          <ac:picMkLst>
            <pc:docMk/>
            <pc:sldMk cId="3601613645" sldId="320"/>
            <ac:picMk id="12" creationId="{3DB8E9FF-6B8B-E2FE-EFE5-FC285253E3E6}"/>
          </ac:picMkLst>
        </pc:picChg>
        <pc:picChg chg="add del mod">
          <ac:chgData name="Elhadi Belghache" userId="25bd9855-c3c8-4fe0-90d6-09dac4ca243f" providerId="ADAL" clId="{5F79F773-0C8F-407F-B5EB-742659A64525}" dt="2022-06-15T00:23:21.218" v="652" actId="478"/>
          <ac:picMkLst>
            <pc:docMk/>
            <pc:sldMk cId="3601613645" sldId="320"/>
            <ac:picMk id="13" creationId="{8FB67CB1-1E1C-8D36-8C18-ECC976808A2C}"/>
          </ac:picMkLst>
        </pc:picChg>
        <pc:picChg chg="add mod">
          <ac:chgData name="Elhadi Belghache" userId="25bd9855-c3c8-4fe0-90d6-09dac4ca243f" providerId="ADAL" clId="{5F79F773-0C8F-407F-B5EB-742659A64525}" dt="2022-06-15T06:10:00.876" v="2101" actId="1076"/>
          <ac:picMkLst>
            <pc:docMk/>
            <pc:sldMk cId="3601613645" sldId="320"/>
            <ac:picMk id="25" creationId="{2ADBD89A-66FB-F069-5A76-F1274587FC23}"/>
          </ac:picMkLst>
        </pc:picChg>
        <pc:cxnChg chg="mod">
          <ac:chgData name="Elhadi Belghache" userId="25bd9855-c3c8-4fe0-90d6-09dac4ca243f" providerId="ADAL" clId="{5F79F773-0C8F-407F-B5EB-742659A64525}" dt="2022-06-15T04:44:24.963" v="1937" actId="14100"/>
          <ac:cxnSpMkLst>
            <pc:docMk/>
            <pc:sldMk cId="3601613645" sldId="320"/>
            <ac:cxnSpMk id="10" creationId="{3E7CE12E-0CC2-89D0-847F-E5015646D734}"/>
          </ac:cxnSpMkLst>
        </pc:cxnChg>
        <pc:cxnChg chg="add mod">
          <ac:chgData name="Elhadi Belghache" userId="25bd9855-c3c8-4fe0-90d6-09dac4ca243f" providerId="ADAL" clId="{5F79F773-0C8F-407F-B5EB-742659A64525}" dt="2022-06-15T04:44:34.418" v="1938" actId="14100"/>
          <ac:cxnSpMkLst>
            <pc:docMk/>
            <pc:sldMk cId="3601613645" sldId="320"/>
            <ac:cxnSpMk id="19" creationId="{5487CD48-232A-9A21-5ED8-A50976243802}"/>
          </ac:cxnSpMkLst>
        </pc:cxnChg>
      </pc:sldChg>
      <pc:sldChg chg="addSp delSp modSp mod">
        <pc:chgData name="Elhadi Belghache" userId="25bd9855-c3c8-4fe0-90d6-09dac4ca243f" providerId="ADAL" clId="{5F79F773-0C8F-407F-B5EB-742659A64525}" dt="2022-06-15T08:50:39.736" v="2819" actId="108"/>
        <pc:sldMkLst>
          <pc:docMk/>
          <pc:sldMk cId="996996688" sldId="321"/>
        </pc:sldMkLst>
        <pc:spChg chg="mod topLvl">
          <ac:chgData name="Elhadi Belghache" userId="25bd9855-c3c8-4fe0-90d6-09dac4ca243f" providerId="ADAL" clId="{5F79F773-0C8F-407F-B5EB-742659A64525}" dt="2022-06-15T08:22:40.868" v="2343" actId="1037"/>
          <ac:spMkLst>
            <pc:docMk/>
            <pc:sldMk cId="996996688" sldId="321"/>
            <ac:spMk id="10" creationId="{027C315C-1DDC-E267-E5AC-0A97C9DE07CE}"/>
          </ac:spMkLst>
        </pc:spChg>
        <pc:spChg chg="mod">
          <ac:chgData name="Elhadi Belghache" userId="25bd9855-c3c8-4fe0-90d6-09dac4ca243f" providerId="ADAL" clId="{5F79F773-0C8F-407F-B5EB-742659A64525}" dt="2022-06-15T08:22:50.930" v="2349" actId="1038"/>
          <ac:spMkLst>
            <pc:docMk/>
            <pc:sldMk cId="996996688" sldId="321"/>
            <ac:spMk id="12" creationId="{AAC2F45D-6CA0-79D3-0C6D-E0B1506EEDF8}"/>
          </ac:spMkLst>
        </pc:spChg>
        <pc:spChg chg="mod">
          <ac:chgData name="Elhadi Belghache" userId="25bd9855-c3c8-4fe0-90d6-09dac4ca243f" providerId="ADAL" clId="{5F79F773-0C8F-407F-B5EB-742659A64525}" dt="2022-06-15T08:22:40.868" v="2343" actId="1037"/>
          <ac:spMkLst>
            <pc:docMk/>
            <pc:sldMk cId="996996688" sldId="321"/>
            <ac:spMk id="14" creationId="{D4679F37-EDBC-BD65-98E3-2F1ECC4EE528}"/>
          </ac:spMkLst>
        </pc:spChg>
        <pc:spChg chg="mod">
          <ac:chgData name="Elhadi Belghache" userId="25bd9855-c3c8-4fe0-90d6-09dac4ca243f" providerId="ADAL" clId="{5F79F773-0C8F-407F-B5EB-742659A64525}" dt="2022-06-15T08:22:50.930" v="2349" actId="1038"/>
          <ac:spMkLst>
            <pc:docMk/>
            <pc:sldMk cId="996996688" sldId="321"/>
            <ac:spMk id="15" creationId="{F0ED415E-7E95-C060-93AD-B0EB9E68263A}"/>
          </ac:spMkLst>
        </pc:spChg>
        <pc:spChg chg="add mod">
          <ac:chgData name="Elhadi Belghache" userId="25bd9855-c3c8-4fe0-90d6-09dac4ca243f" providerId="ADAL" clId="{5F79F773-0C8F-407F-B5EB-742659A64525}" dt="2022-06-15T08:26:34.062" v="2386" actId="20577"/>
          <ac:spMkLst>
            <pc:docMk/>
            <pc:sldMk cId="996996688" sldId="321"/>
            <ac:spMk id="17" creationId="{89300E60-5266-06D8-A14A-A74370517EB5}"/>
          </ac:spMkLst>
        </pc:spChg>
        <pc:spChg chg="mod">
          <ac:chgData name="Elhadi Belghache" userId="25bd9855-c3c8-4fe0-90d6-09dac4ca243f" providerId="ADAL" clId="{5F79F773-0C8F-407F-B5EB-742659A64525}" dt="2022-06-15T04:31:52.577" v="1845" actId="113"/>
          <ac:spMkLst>
            <pc:docMk/>
            <pc:sldMk cId="996996688" sldId="321"/>
            <ac:spMk id="18" creationId="{D4F0A2F5-323C-433E-96AB-609F5674BF9B}"/>
          </ac:spMkLst>
        </pc:spChg>
        <pc:grpChg chg="del mod">
          <ac:chgData name="Elhadi Belghache" userId="25bd9855-c3c8-4fe0-90d6-09dac4ca243f" providerId="ADAL" clId="{5F79F773-0C8F-407F-B5EB-742659A64525}" dt="2022-06-15T08:14:04.658" v="2203" actId="165"/>
          <ac:grpSpMkLst>
            <pc:docMk/>
            <pc:sldMk cId="996996688" sldId="321"/>
            <ac:grpSpMk id="2" creationId="{A877A6D2-6584-AC83-E5F2-02C9E943456F}"/>
          </ac:grpSpMkLst>
        </pc:grpChg>
        <pc:graphicFrameChg chg="add del mod">
          <ac:chgData name="Elhadi Belghache" userId="25bd9855-c3c8-4fe0-90d6-09dac4ca243f" providerId="ADAL" clId="{5F79F773-0C8F-407F-B5EB-742659A64525}" dt="2022-06-15T08:18:50.861" v="2256"/>
          <ac:graphicFrameMkLst>
            <pc:docMk/>
            <pc:sldMk cId="996996688" sldId="321"/>
            <ac:graphicFrameMk id="3" creationId="{9206A745-B0D6-A71B-0A45-94B2E624E7FC}"/>
          </ac:graphicFrameMkLst>
        </pc:graphicFrameChg>
        <pc:graphicFrameChg chg="add del mod modGraphic">
          <ac:chgData name="Elhadi Belghache" userId="25bd9855-c3c8-4fe0-90d6-09dac4ca243f" providerId="ADAL" clId="{5F79F773-0C8F-407F-B5EB-742659A64525}" dt="2022-06-15T08:21:45.619" v="2260" actId="478"/>
          <ac:graphicFrameMkLst>
            <pc:docMk/>
            <pc:sldMk cId="996996688" sldId="321"/>
            <ac:graphicFrameMk id="4" creationId="{42CB2860-812B-102E-0E09-02EEA54C801C}"/>
          </ac:graphicFrameMkLst>
        </pc:graphicFrameChg>
        <pc:graphicFrameChg chg="add del mod">
          <ac:chgData name="Elhadi Belghache" userId="25bd9855-c3c8-4fe0-90d6-09dac4ca243f" providerId="ADAL" clId="{5F79F773-0C8F-407F-B5EB-742659A64525}" dt="2022-06-15T08:21:49.763" v="2262"/>
          <ac:graphicFrameMkLst>
            <pc:docMk/>
            <pc:sldMk cId="996996688" sldId="321"/>
            <ac:graphicFrameMk id="7" creationId="{F8C191E6-AD75-E186-52D0-D95A85E1DFFC}"/>
          </ac:graphicFrameMkLst>
        </pc:graphicFrameChg>
        <pc:graphicFrameChg chg="add mod modGraphic">
          <ac:chgData name="Elhadi Belghache" userId="25bd9855-c3c8-4fe0-90d6-09dac4ca243f" providerId="ADAL" clId="{5F79F773-0C8F-407F-B5EB-742659A64525}" dt="2022-06-15T08:50:39.736" v="2819" actId="108"/>
          <ac:graphicFrameMkLst>
            <pc:docMk/>
            <pc:sldMk cId="996996688" sldId="321"/>
            <ac:graphicFrameMk id="8" creationId="{54F58F25-A643-012C-219D-0854F7FD72D7}"/>
          </ac:graphicFrameMkLst>
        </pc:graphicFrameChg>
        <pc:picChg chg="mod topLvl">
          <ac:chgData name="Elhadi Belghache" userId="25bd9855-c3c8-4fe0-90d6-09dac4ca243f" providerId="ADAL" clId="{5F79F773-0C8F-407F-B5EB-742659A64525}" dt="2022-06-15T08:22:40.868" v="2343" actId="1037"/>
          <ac:picMkLst>
            <pc:docMk/>
            <pc:sldMk cId="996996688" sldId="321"/>
            <ac:picMk id="6" creationId="{0B3A07A7-4A59-47E7-78C7-CDB63D5139AC}"/>
          </ac:picMkLst>
        </pc:picChg>
        <pc:picChg chg="mod">
          <ac:chgData name="Elhadi Belghache" userId="25bd9855-c3c8-4fe0-90d6-09dac4ca243f" providerId="ADAL" clId="{5F79F773-0C8F-407F-B5EB-742659A64525}" dt="2022-06-15T08:22:50.930" v="2349" actId="1038"/>
          <ac:picMkLst>
            <pc:docMk/>
            <pc:sldMk cId="996996688" sldId="321"/>
            <ac:picMk id="9" creationId="{77174D5C-868A-510F-B4F2-3A48FAA72C36}"/>
          </ac:picMkLst>
        </pc:picChg>
        <pc:picChg chg="mod">
          <ac:chgData name="Elhadi Belghache" userId="25bd9855-c3c8-4fe0-90d6-09dac4ca243f" providerId="ADAL" clId="{5F79F773-0C8F-407F-B5EB-742659A64525}" dt="2022-06-15T08:22:40.868" v="2343" actId="1037"/>
          <ac:picMkLst>
            <pc:docMk/>
            <pc:sldMk cId="996996688" sldId="321"/>
            <ac:picMk id="11" creationId="{421F2C06-A9F3-DC89-0309-8FE03F467616}"/>
          </ac:picMkLst>
        </pc:picChg>
        <pc:picChg chg="mod">
          <ac:chgData name="Elhadi Belghache" userId="25bd9855-c3c8-4fe0-90d6-09dac4ca243f" providerId="ADAL" clId="{5F79F773-0C8F-407F-B5EB-742659A64525}" dt="2022-06-15T08:22:50.930" v="2349" actId="1038"/>
          <ac:picMkLst>
            <pc:docMk/>
            <pc:sldMk cId="996996688" sldId="321"/>
            <ac:picMk id="13" creationId="{B1A17AEE-EF86-60DA-196C-1F87B62FBB92}"/>
          </ac:picMkLst>
        </pc:picChg>
      </pc:sldChg>
      <pc:sldChg chg="modSp add mod">
        <pc:chgData name="Elhadi Belghache" userId="25bd9855-c3c8-4fe0-90d6-09dac4ca243f" providerId="ADAL" clId="{5F79F773-0C8F-407F-B5EB-742659A64525}" dt="2022-06-09T13:42:51.870" v="182" actId="1076"/>
        <pc:sldMkLst>
          <pc:docMk/>
          <pc:sldMk cId="2049286969" sldId="321"/>
        </pc:sldMkLst>
        <pc:grpChg chg="mod">
          <ac:chgData name="Elhadi Belghache" userId="25bd9855-c3c8-4fe0-90d6-09dac4ca243f" providerId="ADAL" clId="{5F79F773-0C8F-407F-B5EB-742659A64525}" dt="2022-06-09T13:42:51.870" v="182" actId="1076"/>
          <ac:grpSpMkLst>
            <pc:docMk/>
            <pc:sldMk cId="2049286969" sldId="321"/>
            <ac:grpSpMk id="4" creationId="{85FAB33D-BC47-BEC7-799E-71A46BF6174B}"/>
          </ac:grpSpMkLst>
        </pc:grpChg>
      </pc:sldChg>
      <pc:sldChg chg="addSp delSp modSp mod ord modShow">
        <pc:chgData name="Elhadi Belghache" userId="25bd9855-c3c8-4fe0-90d6-09dac4ca243f" providerId="ADAL" clId="{5F79F773-0C8F-407F-B5EB-742659A64525}" dt="2022-06-15T03:09:02.032" v="1457" actId="729"/>
        <pc:sldMkLst>
          <pc:docMk/>
          <pc:sldMk cId="3419588844" sldId="322"/>
        </pc:sldMkLst>
        <pc:spChg chg="add mod topLvl">
          <ac:chgData name="Elhadi Belghache" userId="25bd9855-c3c8-4fe0-90d6-09dac4ca243f" providerId="ADAL" clId="{5F79F773-0C8F-407F-B5EB-742659A64525}" dt="2022-06-15T01:40:04.121" v="938" actId="164"/>
          <ac:spMkLst>
            <pc:docMk/>
            <pc:sldMk cId="3419588844" sldId="322"/>
            <ac:spMk id="11" creationId="{9FCE0F51-F6A1-8537-2184-6C19E64319F3}"/>
          </ac:spMkLst>
        </pc:spChg>
        <pc:spChg chg="add mod topLvl">
          <ac:chgData name="Elhadi Belghache" userId="25bd9855-c3c8-4fe0-90d6-09dac4ca243f" providerId="ADAL" clId="{5F79F773-0C8F-407F-B5EB-742659A64525}" dt="2022-06-15T01:40:04.121" v="938" actId="164"/>
          <ac:spMkLst>
            <pc:docMk/>
            <pc:sldMk cId="3419588844" sldId="322"/>
            <ac:spMk id="22" creationId="{8E95A5E9-E0F6-FED1-A7D4-BB3BBE907A91}"/>
          </ac:spMkLst>
        </pc:spChg>
        <pc:spChg chg="add del mod">
          <ac:chgData name="Elhadi Belghache" userId="25bd9855-c3c8-4fe0-90d6-09dac4ca243f" providerId="ADAL" clId="{5F79F773-0C8F-407F-B5EB-742659A64525}" dt="2022-06-15T00:20:25.575" v="636"/>
          <ac:spMkLst>
            <pc:docMk/>
            <pc:sldMk cId="3419588844" sldId="322"/>
            <ac:spMk id="44" creationId="{F92DFE21-E44C-B036-B924-087A2458C61C}"/>
          </ac:spMkLst>
        </pc:spChg>
        <pc:grpChg chg="add del mod">
          <ac:chgData name="Elhadi Belghache" userId="25bd9855-c3c8-4fe0-90d6-09dac4ca243f" providerId="ADAL" clId="{5F79F773-0C8F-407F-B5EB-742659A64525}" dt="2022-06-15T00:48:43.838" v="774" actId="165"/>
          <ac:grpSpMkLst>
            <pc:docMk/>
            <pc:sldMk cId="3419588844" sldId="322"/>
            <ac:grpSpMk id="36" creationId="{FA58890C-2D29-E69A-641C-1ACFEB4BAA94}"/>
          </ac:grpSpMkLst>
        </pc:grpChg>
        <pc:grpChg chg="add mod">
          <ac:chgData name="Elhadi Belghache" userId="25bd9855-c3c8-4fe0-90d6-09dac4ca243f" providerId="ADAL" clId="{5F79F773-0C8F-407F-B5EB-742659A64525}" dt="2022-06-15T01:41:35.850" v="959" actId="1036"/>
          <ac:grpSpMkLst>
            <pc:docMk/>
            <pc:sldMk cId="3419588844" sldId="322"/>
            <ac:grpSpMk id="64" creationId="{DB497890-91FF-95BA-2181-2D03972EA30A}"/>
          </ac:grpSpMkLst>
        </pc:grpChg>
        <pc:picChg chg="add mod topLvl">
          <ac:chgData name="Elhadi Belghache" userId="25bd9855-c3c8-4fe0-90d6-09dac4ca243f" providerId="ADAL" clId="{5F79F773-0C8F-407F-B5EB-742659A64525}" dt="2022-06-15T01:40:04.121" v="938" actId="164"/>
          <ac:picMkLst>
            <pc:docMk/>
            <pc:sldMk cId="3419588844" sldId="322"/>
            <ac:picMk id="3" creationId="{D5697F80-9494-EB98-194F-41C45DF4ED1A}"/>
          </ac:picMkLst>
        </pc:picChg>
        <pc:picChg chg="add del mod">
          <ac:chgData name="Elhadi Belghache" userId="25bd9855-c3c8-4fe0-90d6-09dac4ca243f" providerId="ADAL" clId="{5F79F773-0C8F-407F-B5EB-742659A64525}" dt="2022-06-15T00:04:20.594" v="458"/>
          <ac:picMkLst>
            <pc:docMk/>
            <pc:sldMk cId="3419588844" sldId="322"/>
            <ac:picMk id="4" creationId="{72DEE0B4-C225-3A7C-BC59-918C04FF3AB7}"/>
          </ac:picMkLst>
        </pc:picChg>
        <pc:picChg chg="add mod modCrop">
          <ac:chgData name="Elhadi Belghache" userId="25bd9855-c3c8-4fe0-90d6-09dac4ca243f" providerId="ADAL" clId="{5F79F773-0C8F-407F-B5EB-742659A64525}" dt="2022-06-15T01:40:04.121" v="938" actId="164"/>
          <ac:picMkLst>
            <pc:docMk/>
            <pc:sldMk cId="3419588844" sldId="322"/>
            <ac:picMk id="7" creationId="{9F9D96CC-2485-4D85-5B85-DDE38E73F781}"/>
          </ac:picMkLst>
        </pc:picChg>
        <pc:picChg chg="add mod modCrop">
          <ac:chgData name="Elhadi Belghache" userId="25bd9855-c3c8-4fe0-90d6-09dac4ca243f" providerId="ADAL" clId="{5F79F773-0C8F-407F-B5EB-742659A64525}" dt="2022-06-15T01:40:04.121" v="938" actId="164"/>
          <ac:picMkLst>
            <pc:docMk/>
            <pc:sldMk cId="3419588844" sldId="322"/>
            <ac:picMk id="9" creationId="{CF3F5C86-B597-5417-5117-EF0093CCDE77}"/>
          </ac:picMkLst>
        </pc:picChg>
        <pc:picChg chg="add del mod">
          <ac:chgData name="Elhadi Belghache" userId="25bd9855-c3c8-4fe0-90d6-09dac4ca243f" providerId="ADAL" clId="{5F79F773-0C8F-407F-B5EB-742659A64525}" dt="2022-06-15T00:20:31.359" v="638" actId="21"/>
          <ac:picMkLst>
            <pc:docMk/>
            <pc:sldMk cId="3419588844" sldId="322"/>
            <ac:picMk id="47" creationId="{3D90A97D-E173-F213-3A62-6BE5117DF6B3}"/>
          </ac:picMkLst>
        </pc:picChg>
        <pc:picChg chg="add del mod">
          <ac:chgData name="Elhadi Belghache" userId="25bd9855-c3c8-4fe0-90d6-09dac4ca243f" providerId="ADAL" clId="{5F79F773-0C8F-407F-B5EB-742659A64525}" dt="2022-06-15T00:47:01.047" v="767" actId="21"/>
          <ac:picMkLst>
            <pc:docMk/>
            <pc:sldMk cId="3419588844" sldId="322"/>
            <ac:picMk id="50" creationId="{BA65840B-6FF8-319F-B872-C8F27A5662D7}"/>
          </ac:picMkLst>
        </pc:picChg>
        <pc:picChg chg="add del mod">
          <ac:chgData name="Elhadi Belghache" userId="25bd9855-c3c8-4fe0-90d6-09dac4ca243f" providerId="ADAL" clId="{5F79F773-0C8F-407F-B5EB-742659A64525}" dt="2022-06-15T00:48:26.358" v="771" actId="21"/>
          <ac:picMkLst>
            <pc:docMk/>
            <pc:sldMk cId="3419588844" sldId="322"/>
            <ac:picMk id="52" creationId="{6735504E-1083-9824-E687-3D6F81EA32BC}"/>
          </ac:picMkLst>
        </pc:picChg>
        <pc:picChg chg="add del mod">
          <ac:chgData name="Elhadi Belghache" userId="25bd9855-c3c8-4fe0-90d6-09dac4ca243f" providerId="ADAL" clId="{5F79F773-0C8F-407F-B5EB-742659A64525}" dt="2022-06-15T01:24:51.758" v="776" actId="21"/>
          <ac:picMkLst>
            <pc:docMk/>
            <pc:sldMk cId="3419588844" sldId="322"/>
            <ac:picMk id="54" creationId="{318210B8-C274-6D2A-5FBE-650D83B8CE21}"/>
          </ac:picMkLst>
        </pc:picChg>
        <pc:picChg chg="add del mod">
          <ac:chgData name="Elhadi Belghache" userId="25bd9855-c3c8-4fe0-90d6-09dac4ca243f" providerId="ADAL" clId="{5F79F773-0C8F-407F-B5EB-742659A64525}" dt="2022-06-15T01:49:18.238" v="1004" actId="21"/>
          <ac:picMkLst>
            <pc:docMk/>
            <pc:sldMk cId="3419588844" sldId="322"/>
            <ac:picMk id="65" creationId="{10394BFE-549D-C7D7-6046-7F5744E1EC49}"/>
          </ac:picMkLst>
        </pc:picChg>
        <pc:cxnChg chg="add mod ord">
          <ac:chgData name="Elhadi Belghache" userId="25bd9855-c3c8-4fe0-90d6-09dac4ca243f" providerId="ADAL" clId="{5F79F773-0C8F-407F-B5EB-742659A64525}" dt="2022-06-15T01:40:04.121" v="938" actId="164"/>
          <ac:cxnSpMkLst>
            <pc:docMk/>
            <pc:sldMk cId="3419588844" sldId="322"/>
            <ac:cxnSpMk id="12" creationId="{304D6CCE-3886-A587-BD20-D59D3EDA7FC9}"/>
          </ac:cxnSpMkLst>
        </pc:cxnChg>
        <pc:cxnChg chg="add mod">
          <ac:chgData name="Elhadi Belghache" userId="25bd9855-c3c8-4fe0-90d6-09dac4ca243f" providerId="ADAL" clId="{5F79F773-0C8F-407F-B5EB-742659A64525}" dt="2022-06-15T01:40:04.121" v="938" actId="164"/>
          <ac:cxnSpMkLst>
            <pc:docMk/>
            <pc:sldMk cId="3419588844" sldId="322"/>
            <ac:cxnSpMk id="23" creationId="{46B7F9D4-7813-2657-78FC-90F0D1017809}"/>
          </ac:cxnSpMkLst>
        </pc:cxnChg>
        <pc:cxnChg chg="add del mod">
          <ac:chgData name="Elhadi Belghache" userId="25bd9855-c3c8-4fe0-90d6-09dac4ca243f" providerId="ADAL" clId="{5F79F773-0C8F-407F-B5EB-742659A64525}" dt="2022-06-15T00:20:25.575" v="636"/>
          <ac:cxnSpMkLst>
            <pc:docMk/>
            <pc:sldMk cId="3419588844" sldId="322"/>
            <ac:cxnSpMk id="45" creationId="{350EFAB7-B8A1-F05E-DDE6-16CCA01D0D50}"/>
          </ac:cxnSpMkLst>
        </pc:cxnChg>
      </pc:sldChg>
      <pc:sldChg chg="addSp delSp modSp mod ord modShow">
        <pc:chgData name="Elhadi Belghache" userId="25bd9855-c3c8-4fe0-90d6-09dac4ca243f" providerId="ADAL" clId="{5F79F773-0C8F-407F-B5EB-742659A64525}" dt="2022-06-15T03:09:02.032" v="1457" actId="729"/>
        <pc:sldMkLst>
          <pc:docMk/>
          <pc:sldMk cId="735987119" sldId="323"/>
        </pc:sldMkLst>
        <pc:spChg chg="mod topLvl">
          <ac:chgData name="Elhadi Belghache" userId="25bd9855-c3c8-4fe0-90d6-09dac4ca243f" providerId="ADAL" clId="{5F79F773-0C8F-407F-B5EB-742659A64525}" dt="2022-06-15T01:51:02.807" v="1033" actId="1035"/>
          <ac:spMkLst>
            <pc:docMk/>
            <pc:sldMk cId="735987119" sldId="323"/>
            <ac:spMk id="9" creationId="{DA0AF405-4307-1178-D32E-8AD5C72E3646}"/>
          </ac:spMkLst>
        </pc:spChg>
        <pc:spChg chg="mod topLvl">
          <ac:chgData name="Elhadi Belghache" userId="25bd9855-c3c8-4fe0-90d6-09dac4ca243f" providerId="ADAL" clId="{5F79F773-0C8F-407F-B5EB-742659A64525}" dt="2022-06-15T01:51:53.661" v="1043" actId="14100"/>
          <ac:spMkLst>
            <pc:docMk/>
            <pc:sldMk cId="735987119" sldId="323"/>
            <ac:spMk id="10" creationId="{0157BA7E-1B51-CA79-B0B8-4A49B1EFE08D}"/>
          </ac:spMkLst>
        </pc:spChg>
        <pc:grpChg chg="add del mod">
          <ac:chgData name="Elhadi Belghache" userId="25bd9855-c3c8-4fe0-90d6-09dac4ca243f" providerId="ADAL" clId="{5F79F773-0C8F-407F-B5EB-742659A64525}" dt="2022-06-15T01:45:28.479" v="970" actId="165"/>
          <ac:grpSpMkLst>
            <pc:docMk/>
            <pc:sldMk cId="735987119" sldId="323"/>
            <ac:grpSpMk id="4" creationId="{3E06F571-A052-B3D2-3054-FF6C02E66171}"/>
          </ac:grpSpMkLst>
        </pc:grpChg>
        <pc:picChg chg="mod topLvl modCrop">
          <ac:chgData name="Elhadi Belghache" userId="25bd9855-c3c8-4fe0-90d6-09dac4ca243f" providerId="ADAL" clId="{5F79F773-0C8F-407F-B5EB-742659A64525}" dt="2022-06-15T01:50:01.660" v="1012" actId="12789"/>
          <ac:picMkLst>
            <pc:docMk/>
            <pc:sldMk cId="735987119" sldId="323"/>
            <ac:picMk id="6" creationId="{82A97C2B-3C9D-F3A5-120C-5267C2CA1D70}"/>
          </ac:picMkLst>
        </pc:picChg>
        <pc:picChg chg="del mod topLvl modCrop">
          <ac:chgData name="Elhadi Belghache" userId="25bd9855-c3c8-4fe0-90d6-09dac4ca243f" providerId="ADAL" clId="{5F79F773-0C8F-407F-B5EB-742659A64525}" dt="2022-06-15T01:49:22.958" v="1005" actId="478"/>
          <ac:picMkLst>
            <pc:docMk/>
            <pc:sldMk cId="735987119" sldId="323"/>
            <ac:picMk id="7" creationId="{D94E9552-A9A5-E212-8BD2-2500FA67729E}"/>
          </ac:picMkLst>
        </pc:picChg>
        <pc:picChg chg="mod topLvl">
          <ac:chgData name="Elhadi Belghache" userId="25bd9855-c3c8-4fe0-90d6-09dac4ca243f" providerId="ADAL" clId="{5F79F773-0C8F-407F-B5EB-742659A64525}" dt="2022-06-15T01:50:01.660" v="1012" actId="12789"/>
          <ac:picMkLst>
            <pc:docMk/>
            <pc:sldMk cId="735987119" sldId="323"/>
            <ac:picMk id="8" creationId="{68C40D19-5366-DDD4-4709-D0781A539DFA}"/>
          </ac:picMkLst>
        </pc:picChg>
        <pc:picChg chg="add mod ord">
          <ac:chgData name="Elhadi Belghache" userId="25bd9855-c3c8-4fe0-90d6-09dac4ca243f" providerId="ADAL" clId="{5F79F773-0C8F-407F-B5EB-742659A64525}" dt="2022-06-15T01:50:01.660" v="1012" actId="12789"/>
          <ac:picMkLst>
            <pc:docMk/>
            <pc:sldMk cId="735987119" sldId="323"/>
            <ac:picMk id="13" creationId="{214E505A-7023-8C39-90F5-DE845B4A77EA}"/>
          </ac:picMkLst>
        </pc:picChg>
        <pc:cxnChg chg="mod topLvl">
          <ac:chgData name="Elhadi Belghache" userId="25bd9855-c3c8-4fe0-90d6-09dac4ca243f" providerId="ADAL" clId="{5F79F773-0C8F-407F-B5EB-742659A64525}" dt="2022-06-15T01:51:07.146" v="1034" actId="14100"/>
          <ac:cxnSpMkLst>
            <pc:docMk/>
            <pc:sldMk cId="735987119" sldId="323"/>
            <ac:cxnSpMk id="11" creationId="{1D1B6985-6CEF-BF1E-DCB4-B755161298E5}"/>
          </ac:cxnSpMkLst>
        </pc:cxnChg>
        <pc:cxnChg chg="mod topLvl">
          <ac:chgData name="Elhadi Belghache" userId="25bd9855-c3c8-4fe0-90d6-09dac4ca243f" providerId="ADAL" clId="{5F79F773-0C8F-407F-B5EB-742659A64525}" dt="2022-06-15T01:51:28.969" v="1036" actId="14100"/>
          <ac:cxnSpMkLst>
            <pc:docMk/>
            <pc:sldMk cId="735987119" sldId="323"/>
            <ac:cxnSpMk id="12" creationId="{0B4DEA0E-4E48-B156-2DEE-68CE010C138E}"/>
          </ac:cxnSpMkLst>
        </pc:cxnChg>
      </pc:sldChg>
      <pc:sldChg chg="addSp delSp modSp mod ord modShow">
        <pc:chgData name="Elhadi Belghache" userId="25bd9855-c3c8-4fe0-90d6-09dac4ca243f" providerId="ADAL" clId="{5F79F773-0C8F-407F-B5EB-742659A64525}" dt="2022-06-15T03:09:02.032" v="1457" actId="729"/>
        <pc:sldMkLst>
          <pc:docMk/>
          <pc:sldMk cId="3845669778" sldId="324"/>
        </pc:sldMkLst>
        <pc:spChg chg="mod topLvl">
          <ac:chgData name="Elhadi Belghache" userId="25bd9855-c3c8-4fe0-90d6-09dac4ca243f" providerId="ADAL" clId="{5F79F773-0C8F-407F-B5EB-742659A64525}" dt="2022-06-15T02:02:41.120" v="1096" actId="1037"/>
          <ac:spMkLst>
            <pc:docMk/>
            <pc:sldMk cId="3845669778" sldId="324"/>
            <ac:spMk id="9" creationId="{8D89F16D-F842-6B12-68FF-7AFEA9B8DDCE}"/>
          </ac:spMkLst>
        </pc:spChg>
        <pc:spChg chg="mod topLvl">
          <ac:chgData name="Elhadi Belghache" userId="25bd9855-c3c8-4fe0-90d6-09dac4ca243f" providerId="ADAL" clId="{5F79F773-0C8F-407F-B5EB-742659A64525}" dt="2022-06-15T02:03:10.371" v="1101" actId="14100"/>
          <ac:spMkLst>
            <pc:docMk/>
            <pc:sldMk cId="3845669778" sldId="324"/>
            <ac:spMk id="10" creationId="{96C5A0DA-C725-C30A-A03E-486FF39B9445}"/>
          </ac:spMkLst>
        </pc:spChg>
        <pc:spChg chg="mod">
          <ac:chgData name="Elhadi Belghache" userId="25bd9855-c3c8-4fe0-90d6-09dac4ca243f" providerId="ADAL" clId="{5F79F773-0C8F-407F-B5EB-742659A64525}" dt="2022-06-15T03:08:16.124" v="1452" actId="20577"/>
          <ac:spMkLst>
            <pc:docMk/>
            <pc:sldMk cId="3845669778" sldId="324"/>
            <ac:spMk id="18" creationId="{D4F0A2F5-323C-433E-96AB-609F5674BF9B}"/>
          </ac:spMkLst>
        </pc:spChg>
        <pc:grpChg chg="add del mod">
          <ac:chgData name="Elhadi Belghache" userId="25bd9855-c3c8-4fe0-90d6-09dac4ca243f" providerId="ADAL" clId="{5F79F773-0C8F-407F-B5EB-742659A64525}" dt="2022-06-15T02:01:48.268" v="1075" actId="165"/>
          <ac:grpSpMkLst>
            <pc:docMk/>
            <pc:sldMk cId="3845669778" sldId="324"/>
            <ac:grpSpMk id="4" creationId="{C5197304-FA53-88E2-3027-E93338314B29}"/>
          </ac:grpSpMkLst>
        </pc:grpChg>
        <pc:picChg chg="mod topLvl modCrop">
          <ac:chgData name="Elhadi Belghache" userId="25bd9855-c3c8-4fe0-90d6-09dac4ca243f" providerId="ADAL" clId="{5F79F773-0C8F-407F-B5EB-742659A64525}" dt="2022-06-15T02:02:19.280" v="1090" actId="12789"/>
          <ac:picMkLst>
            <pc:docMk/>
            <pc:sldMk cId="3845669778" sldId="324"/>
            <ac:picMk id="6" creationId="{5B64BF36-B530-02C3-17AD-16F4E9475F72}"/>
          </ac:picMkLst>
        </pc:picChg>
        <pc:picChg chg="mod topLvl modCrop">
          <ac:chgData name="Elhadi Belghache" userId="25bd9855-c3c8-4fe0-90d6-09dac4ca243f" providerId="ADAL" clId="{5F79F773-0C8F-407F-B5EB-742659A64525}" dt="2022-06-15T02:02:19.280" v="1090" actId="12789"/>
          <ac:picMkLst>
            <pc:docMk/>
            <pc:sldMk cId="3845669778" sldId="324"/>
            <ac:picMk id="7" creationId="{C470A2F8-71D6-E45B-A56E-8890DD6E1C06}"/>
          </ac:picMkLst>
        </pc:picChg>
        <pc:picChg chg="mod topLvl">
          <ac:chgData name="Elhadi Belghache" userId="25bd9855-c3c8-4fe0-90d6-09dac4ca243f" providerId="ADAL" clId="{5F79F773-0C8F-407F-B5EB-742659A64525}" dt="2022-06-15T02:02:19.280" v="1090" actId="12789"/>
          <ac:picMkLst>
            <pc:docMk/>
            <pc:sldMk cId="3845669778" sldId="324"/>
            <ac:picMk id="8" creationId="{A6A3B9B6-EC76-9358-64F5-B969270C9CA9}"/>
          </ac:picMkLst>
        </pc:picChg>
        <pc:cxnChg chg="mod topLvl">
          <ac:chgData name="Elhadi Belghache" userId="25bd9855-c3c8-4fe0-90d6-09dac4ca243f" providerId="ADAL" clId="{5F79F773-0C8F-407F-B5EB-742659A64525}" dt="2022-06-15T02:02:41.120" v="1096" actId="1037"/>
          <ac:cxnSpMkLst>
            <pc:docMk/>
            <pc:sldMk cId="3845669778" sldId="324"/>
            <ac:cxnSpMk id="11" creationId="{6AE92618-1BB5-74AD-8B59-4EF386CA0C80}"/>
          </ac:cxnSpMkLst>
        </pc:cxnChg>
        <pc:cxnChg chg="mod topLvl">
          <ac:chgData name="Elhadi Belghache" userId="25bd9855-c3c8-4fe0-90d6-09dac4ca243f" providerId="ADAL" clId="{5F79F773-0C8F-407F-B5EB-742659A64525}" dt="2022-06-15T02:03:16.027" v="1102" actId="14100"/>
          <ac:cxnSpMkLst>
            <pc:docMk/>
            <pc:sldMk cId="3845669778" sldId="324"/>
            <ac:cxnSpMk id="12" creationId="{E3843C5B-278D-A751-B4B9-586C1FFDF615}"/>
          </ac:cxnSpMkLst>
        </pc:cxnChg>
      </pc:sldChg>
      <pc:sldChg chg="modSp del mod">
        <pc:chgData name="Elhadi Belghache" userId="25bd9855-c3c8-4fe0-90d6-09dac4ca243f" providerId="ADAL" clId="{5F79F773-0C8F-407F-B5EB-742659A64525}" dt="2022-06-15T03:09:22.894" v="1459" actId="47"/>
        <pc:sldMkLst>
          <pc:docMk/>
          <pc:sldMk cId="3611922287" sldId="325"/>
        </pc:sldMkLst>
        <pc:spChg chg="mod">
          <ac:chgData name="Elhadi Belghache" userId="25bd9855-c3c8-4fe0-90d6-09dac4ca243f" providerId="ADAL" clId="{5F79F773-0C8F-407F-B5EB-742659A64525}" dt="2022-06-15T01:52:51.345" v="1045"/>
          <ac:spMkLst>
            <pc:docMk/>
            <pc:sldMk cId="3611922287" sldId="325"/>
            <ac:spMk id="18" creationId="{D4F0A2F5-323C-433E-96AB-609F5674BF9B}"/>
          </ac:spMkLst>
        </pc:spChg>
      </pc:sldChg>
      <pc:sldChg chg="modSp add del mod">
        <pc:chgData name="Elhadi Belghache" userId="25bd9855-c3c8-4fe0-90d6-09dac4ca243f" providerId="ADAL" clId="{5F79F773-0C8F-407F-B5EB-742659A64525}" dt="2022-06-15T03:09:24.810" v="1460" actId="47"/>
        <pc:sldMkLst>
          <pc:docMk/>
          <pc:sldMk cId="1439360544" sldId="326"/>
        </pc:sldMkLst>
        <pc:spChg chg="mod">
          <ac:chgData name="Elhadi Belghache" userId="25bd9855-c3c8-4fe0-90d6-09dac4ca243f" providerId="ADAL" clId="{5F79F773-0C8F-407F-B5EB-742659A64525}" dt="2022-06-15T01:53:34.550" v="1048"/>
          <ac:spMkLst>
            <pc:docMk/>
            <pc:sldMk cId="1439360544" sldId="326"/>
            <ac:spMk id="18" creationId="{D4F0A2F5-323C-433E-96AB-609F5674BF9B}"/>
          </ac:spMkLst>
        </pc:spChg>
      </pc:sldChg>
      <pc:sldChg chg="modSp add del mod">
        <pc:chgData name="Elhadi Belghache" userId="25bd9855-c3c8-4fe0-90d6-09dac4ca243f" providerId="ADAL" clId="{5F79F773-0C8F-407F-B5EB-742659A64525}" dt="2022-06-15T03:09:21.379" v="1458" actId="47"/>
        <pc:sldMkLst>
          <pc:docMk/>
          <pc:sldMk cId="730894471" sldId="327"/>
        </pc:sldMkLst>
        <pc:spChg chg="mod">
          <ac:chgData name="Elhadi Belghache" userId="25bd9855-c3c8-4fe0-90d6-09dac4ca243f" providerId="ADAL" clId="{5F79F773-0C8F-407F-B5EB-742659A64525}" dt="2022-06-15T01:53:58.395" v="1053"/>
          <ac:spMkLst>
            <pc:docMk/>
            <pc:sldMk cId="730894471" sldId="327"/>
            <ac:spMk id="18" creationId="{D4F0A2F5-323C-433E-96AB-609F5674BF9B}"/>
          </ac:spMkLst>
        </pc:spChg>
      </pc:sldChg>
      <pc:sldChg chg="modSp add del mod">
        <pc:chgData name="Elhadi Belghache" userId="25bd9855-c3c8-4fe0-90d6-09dac4ca243f" providerId="ADAL" clId="{5F79F773-0C8F-407F-B5EB-742659A64525}" dt="2022-06-15T03:09:26.409" v="1461" actId="47"/>
        <pc:sldMkLst>
          <pc:docMk/>
          <pc:sldMk cId="3059834655" sldId="328"/>
        </pc:sldMkLst>
        <pc:spChg chg="mod">
          <ac:chgData name="Elhadi Belghache" userId="25bd9855-c3c8-4fe0-90d6-09dac4ca243f" providerId="ADAL" clId="{5F79F773-0C8F-407F-B5EB-742659A64525}" dt="2022-06-15T01:54:54.346" v="1056" actId="20577"/>
          <ac:spMkLst>
            <pc:docMk/>
            <pc:sldMk cId="3059834655" sldId="328"/>
            <ac:spMk id="18" creationId="{D4F0A2F5-323C-433E-96AB-609F5674BF9B}"/>
          </ac:spMkLst>
        </pc:spChg>
      </pc:sldChg>
      <pc:sldChg chg="addSp delSp modSp add mod">
        <pc:chgData name="Elhadi Belghache" userId="25bd9855-c3c8-4fe0-90d6-09dac4ca243f" providerId="ADAL" clId="{5F79F773-0C8F-407F-B5EB-742659A64525}" dt="2022-06-15T03:06:02.196" v="1420" actId="478"/>
        <pc:sldMkLst>
          <pc:docMk/>
          <pc:sldMk cId="2770254265" sldId="329"/>
        </pc:sldMkLst>
        <pc:spChg chg="mod">
          <ac:chgData name="Elhadi Belghache" userId="25bd9855-c3c8-4fe0-90d6-09dac4ca243f" providerId="ADAL" clId="{5F79F773-0C8F-407F-B5EB-742659A64525}" dt="2022-06-15T02:12:01.517" v="1238"/>
          <ac:spMkLst>
            <pc:docMk/>
            <pc:sldMk cId="2770254265" sldId="329"/>
            <ac:spMk id="18" creationId="{D4F0A2F5-323C-433E-96AB-609F5674BF9B}"/>
          </ac:spMkLst>
        </pc:spChg>
        <pc:picChg chg="mod modCrop">
          <ac:chgData name="Elhadi Belghache" userId="25bd9855-c3c8-4fe0-90d6-09dac4ca243f" providerId="ADAL" clId="{5F79F773-0C8F-407F-B5EB-742659A64525}" dt="2022-06-15T02:07:06.790" v="1173" actId="1035"/>
          <ac:picMkLst>
            <pc:docMk/>
            <pc:sldMk cId="2770254265" sldId="329"/>
            <ac:picMk id="3" creationId="{0205EFCC-CB6E-E9D2-873E-88406B580B31}"/>
          </ac:picMkLst>
        </pc:picChg>
        <pc:picChg chg="add mod">
          <ac:chgData name="Elhadi Belghache" userId="25bd9855-c3c8-4fe0-90d6-09dac4ca243f" providerId="ADAL" clId="{5F79F773-0C8F-407F-B5EB-742659A64525}" dt="2022-06-15T02:11:29.968" v="1235" actId="14826"/>
          <ac:picMkLst>
            <pc:docMk/>
            <pc:sldMk cId="2770254265" sldId="329"/>
            <ac:picMk id="6" creationId="{79DC86F8-2B6D-3978-A97D-DBA9917F4F48}"/>
          </ac:picMkLst>
        </pc:picChg>
        <pc:picChg chg="add mod">
          <ac:chgData name="Elhadi Belghache" userId="25bd9855-c3c8-4fe0-90d6-09dac4ca243f" providerId="ADAL" clId="{5F79F773-0C8F-407F-B5EB-742659A64525}" dt="2022-06-15T02:11:36.396" v="1237" actId="14826"/>
          <ac:picMkLst>
            <pc:docMk/>
            <pc:sldMk cId="2770254265" sldId="329"/>
            <ac:picMk id="7" creationId="{678FE238-F6F5-1661-EC9E-A8698DECBF57}"/>
          </ac:picMkLst>
        </pc:picChg>
        <pc:picChg chg="add del mod">
          <ac:chgData name="Elhadi Belghache" userId="25bd9855-c3c8-4fe0-90d6-09dac4ca243f" providerId="ADAL" clId="{5F79F773-0C8F-407F-B5EB-742659A64525}" dt="2022-06-15T02:11:32.442" v="1236" actId="21"/>
          <ac:picMkLst>
            <pc:docMk/>
            <pc:sldMk cId="2770254265" sldId="329"/>
            <ac:picMk id="10" creationId="{7B5448F5-FA48-911F-6B77-D03D705A6F12}"/>
          </ac:picMkLst>
        </pc:picChg>
        <pc:cxnChg chg="add del mod">
          <ac:chgData name="Elhadi Belghache" userId="25bd9855-c3c8-4fe0-90d6-09dac4ca243f" providerId="ADAL" clId="{5F79F773-0C8F-407F-B5EB-742659A64525}" dt="2022-06-15T03:06:02.196" v="1420" actId="478"/>
          <ac:cxnSpMkLst>
            <pc:docMk/>
            <pc:sldMk cId="2770254265" sldId="329"/>
            <ac:cxnSpMk id="4" creationId="{7923A778-DB11-ABB0-1307-EA8D372E601B}"/>
          </ac:cxnSpMkLst>
        </pc:cxnChg>
        <pc:cxnChg chg="add del mod">
          <ac:chgData name="Elhadi Belghache" userId="25bd9855-c3c8-4fe0-90d6-09dac4ca243f" providerId="ADAL" clId="{5F79F773-0C8F-407F-B5EB-742659A64525}" dt="2022-06-15T03:06:01.044" v="1419" actId="478"/>
          <ac:cxnSpMkLst>
            <pc:docMk/>
            <pc:sldMk cId="2770254265" sldId="329"/>
            <ac:cxnSpMk id="9" creationId="{20ED866D-5006-5B15-67A6-C409A528A779}"/>
          </ac:cxnSpMkLst>
        </pc:cxnChg>
      </pc:sldChg>
      <pc:sldChg chg="addSp delSp modSp add mod">
        <pc:chgData name="Elhadi Belghache" userId="25bd9855-c3c8-4fe0-90d6-09dac4ca243f" providerId="ADAL" clId="{5F79F773-0C8F-407F-B5EB-742659A64525}" dt="2022-06-15T04:18:57.855" v="1668" actId="20577"/>
        <pc:sldMkLst>
          <pc:docMk/>
          <pc:sldMk cId="2866851550" sldId="330"/>
        </pc:sldMkLst>
        <pc:spChg chg="mod">
          <ac:chgData name="Elhadi Belghache" userId="25bd9855-c3c8-4fe0-90d6-09dac4ca243f" providerId="ADAL" clId="{5F79F773-0C8F-407F-B5EB-742659A64525}" dt="2022-06-15T04:18:57.855" v="1668" actId="20577"/>
          <ac:spMkLst>
            <pc:docMk/>
            <pc:sldMk cId="2866851550" sldId="330"/>
            <ac:spMk id="18" creationId="{D4F0A2F5-323C-433E-96AB-609F5674BF9B}"/>
          </ac:spMkLst>
        </pc:spChg>
        <pc:picChg chg="del">
          <ac:chgData name="Elhadi Belghache" userId="25bd9855-c3c8-4fe0-90d6-09dac4ca243f" providerId="ADAL" clId="{5F79F773-0C8F-407F-B5EB-742659A64525}" dt="2022-06-15T02:14:07.289" v="1272" actId="478"/>
          <ac:picMkLst>
            <pc:docMk/>
            <pc:sldMk cId="2866851550" sldId="330"/>
            <ac:picMk id="3" creationId="{0205EFCC-CB6E-E9D2-873E-88406B580B31}"/>
          </ac:picMkLst>
        </pc:picChg>
        <pc:picChg chg="del mod">
          <ac:chgData name="Elhadi Belghache" userId="25bd9855-c3c8-4fe0-90d6-09dac4ca243f" providerId="ADAL" clId="{5F79F773-0C8F-407F-B5EB-742659A64525}" dt="2022-06-15T02:14:05.401" v="1271" actId="478"/>
          <ac:picMkLst>
            <pc:docMk/>
            <pc:sldMk cId="2866851550" sldId="330"/>
            <ac:picMk id="6" creationId="{79DC86F8-2B6D-3978-A97D-DBA9917F4F48}"/>
          </ac:picMkLst>
        </pc:picChg>
        <pc:picChg chg="del">
          <ac:chgData name="Elhadi Belghache" userId="25bd9855-c3c8-4fe0-90d6-09dac4ca243f" providerId="ADAL" clId="{5F79F773-0C8F-407F-B5EB-742659A64525}" dt="2022-06-15T02:14:04.313" v="1269" actId="478"/>
          <ac:picMkLst>
            <pc:docMk/>
            <pc:sldMk cId="2866851550" sldId="330"/>
            <ac:picMk id="7" creationId="{678FE238-F6F5-1661-EC9E-A8698DECBF57}"/>
          </ac:picMkLst>
        </pc:picChg>
        <pc:picChg chg="add mod ord modCrop">
          <ac:chgData name="Elhadi Belghache" userId="25bd9855-c3c8-4fe0-90d6-09dac4ca243f" providerId="ADAL" clId="{5F79F773-0C8F-407F-B5EB-742659A64525}" dt="2022-06-15T02:28:22.278" v="1416" actId="1038"/>
          <ac:picMkLst>
            <pc:docMk/>
            <pc:sldMk cId="2866851550" sldId="330"/>
            <ac:picMk id="10" creationId="{1341AB35-CA99-0C6C-C64B-FA5AAE799818}"/>
          </ac:picMkLst>
        </pc:picChg>
        <pc:picChg chg="add mod ord">
          <ac:chgData name="Elhadi Belghache" userId="25bd9855-c3c8-4fe0-90d6-09dac4ca243f" providerId="ADAL" clId="{5F79F773-0C8F-407F-B5EB-742659A64525}" dt="2022-06-15T02:27:45.781" v="1391" actId="14100"/>
          <ac:picMkLst>
            <pc:docMk/>
            <pc:sldMk cId="2866851550" sldId="330"/>
            <ac:picMk id="11" creationId="{49C6A726-120A-C28D-4F32-413398B724D1}"/>
          </ac:picMkLst>
        </pc:picChg>
        <pc:picChg chg="add mod ord modCrop">
          <ac:chgData name="Elhadi Belghache" userId="25bd9855-c3c8-4fe0-90d6-09dac4ca243f" providerId="ADAL" clId="{5F79F773-0C8F-407F-B5EB-742659A64525}" dt="2022-06-15T02:28:18.697" v="1415" actId="1038"/>
          <ac:picMkLst>
            <pc:docMk/>
            <pc:sldMk cId="2866851550" sldId="330"/>
            <ac:picMk id="12" creationId="{A9287DED-E6CA-6241-830F-68A33BF07A5B}"/>
          </ac:picMkLst>
        </pc:picChg>
        <pc:picChg chg="add mod ord">
          <ac:chgData name="Elhadi Belghache" userId="25bd9855-c3c8-4fe0-90d6-09dac4ca243f" providerId="ADAL" clId="{5F79F773-0C8F-407F-B5EB-742659A64525}" dt="2022-06-15T02:27:02.058" v="1387" actId="14100"/>
          <ac:picMkLst>
            <pc:docMk/>
            <pc:sldMk cId="2866851550" sldId="330"/>
            <ac:picMk id="13" creationId="{B8724E92-1A41-978A-C067-59159A3656BD}"/>
          </ac:picMkLst>
        </pc:picChg>
        <pc:cxnChg chg="del mod">
          <ac:chgData name="Elhadi Belghache" userId="25bd9855-c3c8-4fe0-90d6-09dac4ca243f" providerId="ADAL" clId="{5F79F773-0C8F-407F-B5EB-742659A64525}" dt="2022-06-15T02:15:01.804" v="1285" actId="478"/>
          <ac:cxnSpMkLst>
            <pc:docMk/>
            <pc:sldMk cId="2866851550" sldId="330"/>
            <ac:cxnSpMk id="4" creationId="{7923A778-DB11-ABB0-1307-EA8D372E601B}"/>
          </ac:cxnSpMkLst>
        </pc:cxnChg>
        <pc:cxnChg chg="del">
          <ac:chgData name="Elhadi Belghache" userId="25bd9855-c3c8-4fe0-90d6-09dac4ca243f" providerId="ADAL" clId="{5F79F773-0C8F-407F-B5EB-742659A64525}" dt="2022-06-15T02:14:15.179" v="1273" actId="478"/>
          <ac:cxnSpMkLst>
            <pc:docMk/>
            <pc:sldMk cId="2866851550" sldId="330"/>
            <ac:cxnSpMk id="9" creationId="{20ED866D-5006-5B15-67A6-C409A528A779}"/>
          </ac:cxnSpMkLst>
        </pc:cxnChg>
      </pc:sldChg>
      <pc:sldChg chg="delSp modSp add mod ord">
        <pc:chgData name="Elhadi Belghache" userId="25bd9855-c3c8-4fe0-90d6-09dac4ca243f" providerId="ADAL" clId="{5F79F773-0C8F-407F-B5EB-742659A64525}" dt="2022-06-15T04:19:03.968" v="1674" actId="20577"/>
        <pc:sldMkLst>
          <pc:docMk/>
          <pc:sldMk cId="732473923" sldId="331"/>
        </pc:sldMkLst>
        <pc:spChg chg="mod">
          <ac:chgData name="Elhadi Belghache" userId="25bd9855-c3c8-4fe0-90d6-09dac4ca243f" providerId="ADAL" clId="{5F79F773-0C8F-407F-B5EB-742659A64525}" dt="2022-06-15T04:19:03.968" v="1674" actId="20577"/>
          <ac:spMkLst>
            <pc:docMk/>
            <pc:sldMk cId="732473923" sldId="331"/>
            <ac:spMk id="18" creationId="{D4F0A2F5-323C-433E-96AB-609F5674BF9B}"/>
          </ac:spMkLst>
        </pc:spChg>
        <pc:picChg chg="mod">
          <ac:chgData name="Elhadi Belghache" userId="25bd9855-c3c8-4fe0-90d6-09dac4ca243f" providerId="ADAL" clId="{5F79F773-0C8F-407F-B5EB-742659A64525}" dt="2022-06-15T03:20:09.416" v="1590" actId="12789"/>
          <ac:picMkLst>
            <pc:docMk/>
            <pc:sldMk cId="732473923" sldId="331"/>
            <ac:picMk id="3" creationId="{0205EFCC-CB6E-E9D2-873E-88406B580B31}"/>
          </ac:picMkLst>
        </pc:picChg>
        <pc:picChg chg="del">
          <ac:chgData name="Elhadi Belghache" userId="25bd9855-c3c8-4fe0-90d6-09dac4ca243f" providerId="ADAL" clId="{5F79F773-0C8F-407F-B5EB-742659A64525}" dt="2022-06-15T03:19:01.819" v="1578" actId="478"/>
          <ac:picMkLst>
            <pc:docMk/>
            <pc:sldMk cId="732473923" sldId="331"/>
            <ac:picMk id="6" creationId="{79DC86F8-2B6D-3978-A97D-DBA9917F4F48}"/>
          </ac:picMkLst>
        </pc:picChg>
        <pc:picChg chg="mod">
          <ac:chgData name="Elhadi Belghache" userId="25bd9855-c3c8-4fe0-90d6-09dac4ca243f" providerId="ADAL" clId="{5F79F773-0C8F-407F-B5EB-742659A64525}" dt="2022-06-15T03:20:09.416" v="1590" actId="12789"/>
          <ac:picMkLst>
            <pc:docMk/>
            <pc:sldMk cId="732473923" sldId="331"/>
            <ac:picMk id="7" creationId="{678FE238-F6F5-1661-EC9E-A8698DECBF57}"/>
          </ac:picMkLst>
        </pc:picChg>
        <pc:cxnChg chg="mod">
          <ac:chgData name="Elhadi Belghache" userId="25bd9855-c3c8-4fe0-90d6-09dac4ca243f" providerId="ADAL" clId="{5F79F773-0C8F-407F-B5EB-742659A64525}" dt="2022-06-15T03:20:09.416" v="1590" actId="12789"/>
          <ac:cxnSpMkLst>
            <pc:docMk/>
            <pc:sldMk cId="732473923" sldId="331"/>
            <ac:cxnSpMk id="4" creationId="{7923A778-DB11-ABB0-1307-EA8D372E601B}"/>
          </ac:cxnSpMkLst>
        </pc:cxnChg>
        <pc:cxnChg chg="del">
          <ac:chgData name="Elhadi Belghache" userId="25bd9855-c3c8-4fe0-90d6-09dac4ca243f" providerId="ADAL" clId="{5F79F773-0C8F-407F-B5EB-742659A64525}" dt="2022-06-15T03:19:07.207" v="1579" actId="478"/>
          <ac:cxnSpMkLst>
            <pc:docMk/>
            <pc:sldMk cId="732473923" sldId="331"/>
            <ac:cxnSpMk id="9" creationId="{20ED866D-5006-5B15-67A6-C409A528A779}"/>
          </ac:cxnSpMkLst>
        </pc:cxnChg>
      </pc:sldChg>
      <pc:sldChg chg="delSp modSp add del mod">
        <pc:chgData name="Elhadi Belghache" userId="25bd9855-c3c8-4fe0-90d6-09dac4ca243f" providerId="ADAL" clId="{5F79F773-0C8F-407F-B5EB-742659A64525}" dt="2022-06-15T04:18:51.436" v="1662" actId="47"/>
        <pc:sldMkLst>
          <pc:docMk/>
          <pc:sldMk cId="2966899757" sldId="332"/>
        </pc:sldMkLst>
        <pc:spChg chg="mod">
          <ac:chgData name="Elhadi Belghache" userId="25bd9855-c3c8-4fe0-90d6-09dac4ca243f" providerId="ADAL" clId="{5F79F773-0C8F-407F-B5EB-742659A64525}" dt="2022-06-15T03:49:55.588" v="1632" actId="20577"/>
          <ac:spMkLst>
            <pc:docMk/>
            <pc:sldMk cId="2966899757" sldId="332"/>
            <ac:spMk id="18" creationId="{D4F0A2F5-323C-433E-96AB-609F5674BF9B}"/>
          </ac:spMkLst>
        </pc:spChg>
        <pc:picChg chg="del">
          <ac:chgData name="Elhadi Belghache" userId="25bd9855-c3c8-4fe0-90d6-09dac4ca243f" providerId="ADAL" clId="{5F79F773-0C8F-407F-B5EB-742659A64525}" dt="2022-06-15T03:23:20.217" v="1592" actId="478"/>
          <ac:picMkLst>
            <pc:docMk/>
            <pc:sldMk cId="2966899757" sldId="332"/>
            <ac:picMk id="10" creationId="{1341AB35-CA99-0C6C-C64B-FA5AAE799818}"/>
          </ac:picMkLst>
        </pc:picChg>
        <pc:picChg chg="del">
          <ac:chgData name="Elhadi Belghache" userId="25bd9855-c3c8-4fe0-90d6-09dac4ca243f" providerId="ADAL" clId="{5F79F773-0C8F-407F-B5EB-742659A64525}" dt="2022-06-15T03:23:21.947" v="1594" actId="478"/>
          <ac:picMkLst>
            <pc:docMk/>
            <pc:sldMk cId="2966899757" sldId="332"/>
            <ac:picMk id="11" creationId="{49C6A726-120A-C28D-4F32-413398B724D1}"/>
          </ac:picMkLst>
        </pc:picChg>
        <pc:picChg chg="del">
          <ac:chgData name="Elhadi Belghache" userId="25bd9855-c3c8-4fe0-90d6-09dac4ca243f" providerId="ADAL" clId="{5F79F773-0C8F-407F-B5EB-742659A64525}" dt="2022-06-15T03:23:20.955" v="1593" actId="478"/>
          <ac:picMkLst>
            <pc:docMk/>
            <pc:sldMk cId="2966899757" sldId="332"/>
            <ac:picMk id="12" creationId="{A9287DED-E6CA-6241-830F-68A33BF07A5B}"/>
          </ac:picMkLst>
        </pc:picChg>
        <pc:picChg chg="del">
          <ac:chgData name="Elhadi Belghache" userId="25bd9855-c3c8-4fe0-90d6-09dac4ca243f" providerId="ADAL" clId="{5F79F773-0C8F-407F-B5EB-742659A64525}" dt="2022-06-15T03:23:22.938" v="1595" actId="478"/>
          <ac:picMkLst>
            <pc:docMk/>
            <pc:sldMk cId="2966899757" sldId="332"/>
            <ac:picMk id="13" creationId="{B8724E92-1A41-978A-C067-59159A3656BD}"/>
          </ac:picMkLst>
        </pc:picChg>
      </pc:sldChg>
      <pc:sldChg chg="delSp modSp add del mod">
        <pc:chgData name="Elhadi Belghache" userId="25bd9855-c3c8-4fe0-90d6-09dac4ca243f" providerId="ADAL" clId="{5F79F773-0C8F-407F-B5EB-742659A64525}" dt="2022-06-15T04:19:10.753" v="1675" actId="47"/>
        <pc:sldMkLst>
          <pc:docMk/>
          <pc:sldMk cId="1139523842" sldId="333"/>
        </pc:sldMkLst>
        <pc:spChg chg="mod">
          <ac:chgData name="Elhadi Belghache" userId="25bd9855-c3c8-4fe0-90d6-09dac4ca243f" providerId="ADAL" clId="{5F79F773-0C8F-407F-B5EB-742659A64525}" dt="2022-06-15T03:50:16.460" v="1642" actId="20577"/>
          <ac:spMkLst>
            <pc:docMk/>
            <pc:sldMk cId="1139523842" sldId="333"/>
            <ac:spMk id="18" creationId="{D4F0A2F5-323C-433E-96AB-609F5674BF9B}"/>
          </ac:spMkLst>
        </pc:spChg>
        <pc:picChg chg="del">
          <ac:chgData name="Elhadi Belghache" userId="25bd9855-c3c8-4fe0-90d6-09dac4ca243f" providerId="ADAL" clId="{5F79F773-0C8F-407F-B5EB-742659A64525}" dt="2022-06-15T03:24:24.699" v="1612" actId="478"/>
          <ac:picMkLst>
            <pc:docMk/>
            <pc:sldMk cId="1139523842" sldId="333"/>
            <ac:picMk id="3" creationId="{0205EFCC-CB6E-E9D2-873E-88406B580B31}"/>
          </ac:picMkLst>
        </pc:picChg>
        <pc:picChg chg="del">
          <ac:chgData name="Elhadi Belghache" userId="25bd9855-c3c8-4fe0-90d6-09dac4ca243f" providerId="ADAL" clId="{5F79F773-0C8F-407F-B5EB-742659A64525}" dt="2022-06-15T03:24:27.058" v="1614" actId="478"/>
          <ac:picMkLst>
            <pc:docMk/>
            <pc:sldMk cId="1139523842" sldId="333"/>
            <ac:picMk id="7" creationId="{678FE238-F6F5-1661-EC9E-A8698DECBF57}"/>
          </ac:picMkLst>
        </pc:picChg>
        <pc:cxnChg chg="del">
          <ac:chgData name="Elhadi Belghache" userId="25bd9855-c3c8-4fe0-90d6-09dac4ca243f" providerId="ADAL" clId="{5F79F773-0C8F-407F-B5EB-742659A64525}" dt="2022-06-15T03:24:26.485" v="1613" actId="478"/>
          <ac:cxnSpMkLst>
            <pc:docMk/>
            <pc:sldMk cId="1139523842" sldId="333"/>
            <ac:cxnSpMk id="4" creationId="{7923A778-DB11-ABB0-1307-EA8D372E601B}"/>
          </ac:cxnSpMkLst>
        </pc:cxnChg>
      </pc:sldChg>
    </pc:docChg>
  </pc:docChgLst>
  <pc:docChgLst>
    <pc:chgData name="Elhadi" userId="25bd9855-c3c8-4fe0-90d6-09dac4ca243f" providerId="ADAL" clId="{C8038C93-0868-4620-9BA2-33041EC1E42C}"/>
    <pc:docChg chg="undo redo custSel addSld delSld modSld sldOrd addSection delSection modSection">
      <pc:chgData name="Elhadi" userId="25bd9855-c3c8-4fe0-90d6-09dac4ca243f" providerId="ADAL" clId="{C8038C93-0868-4620-9BA2-33041EC1E42C}" dt="2022-06-13T22:15:16.177" v="5849" actId="20577"/>
      <pc:docMkLst>
        <pc:docMk/>
      </pc:docMkLst>
      <pc:sldChg chg="modSp mod">
        <pc:chgData name="Elhadi" userId="25bd9855-c3c8-4fe0-90d6-09dac4ca243f" providerId="ADAL" clId="{C8038C93-0868-4620-9BA2-33041EC1E42C}" dt="2022-05-25T14:23:53.049" v="64" actId="20577"/>
        <pc:sldMkLst>
          <pc:docMk/>
          <pc:sldMk cId="2768659440" sldId="256"/>
        </pc:sldMkLst>
        <pc:spChg chg="mod">
          <ac:chgData name="Elhadi" userId="25bd9855-c3c8-4fe0-90d6-09dac4ca243f" providerId="ADAL" clId="{C8038C93-0868-4620-9BA2-33041EC1E42C}" dt="2022-05-25T14:23:53.049" v="64" actId="20577"/>
          <ac:spMkLst>
            <pc:docMk/>
            <pc:sldMk cId="2768659440" sldId="256"/>
            <ac:spMk id="3" creationId="{D2C7D867-35F0-4416-A874-46355FA1A488}"/>
          </ac:spMkLst>
        </pc:spChg>
      </pc:sldChg>
      <pc:sldChg chg="modSp mod">
        <pc:chgData name="Elhadi" userId="25bd9855-c3c8-4fe0-90d6-09dac4ca243f" providerId="ADAL" clId="{C8038C93-0868-4620-9BA2-33041EC1E42C}" dt="2022-06-07T15:46:20.690" v="314" actId="20577"/>
        <pc:sldMkLst>
          <pc:docMk/>
          <pc:sldMk cId="1536896425" sldId="258"/>
        </pc:sldMkLst>
        <pc:spChg chg="mod">
          <ac:chgData name="Elhadi" userId="25bd9855-c3c8-4fe0-90d6-09dac4ca243f" providerId="ADAL" clId="{C8038C93-0868-4620-9BA2-33041EC1E42C}" dt="2022-06-07T15:46:20.690" v="314" actId="20577"/>
          <ac:spMkLst>
            <pc:docMk/>
            <pc:sldMk cId="1536896425" sldId="258"/>
            <ac:spMk id="5" creationId="{0DEECFA4-0101-4E2F-BC91-8586E01542D6}"/>
          </ac:spMkLst>
        </pc:spChg>
      </pc:sldChg>
      <pc:sldChg chg="modSp add del mod ord">
        <pc:chgData name="Elhadi" userId="25bd9855-c3c8-4fe0-90d6-09dac4ca243f" providerId="ADAL" clId="{C8038C93-0868-4620-9BA2-33041EC1E42C}" dt="2022-06-08T22:31:12.156" v="2685" actId="6549"/>
        <pc:sldMkLst>
          <pc:docMk/>
          <pc:sldMk cId="4022417869" sldId="260"/>
        </pc:sldMkLst>
        <pc:spChg chg="mod">
          <ac:chgData name="Elhadi" userId="25bd9855-c3c8-4fe0-90d6-09dac4ca243f" providerId="ADAL" clId="{C8038C93-0868-4620-9BA2-33041EC1E42C}" dt="2022-06-07T15:47:01.969" v="318"/>
          <ac:spMkLst>
            <pc:docMk/>
            <pc:sldMk cId="4022417869" sldId="260"/>
            <ac:spMk id="6" creationId="{F317138E-7D63-4FB3-A276-64F43BE70681}"/>
          </ac:spMkLst>
        </pc:spChg>
        <pc:spChg chg="mod">
          <ac:chgData name="Elhadi" userId="25bd9855-c3c8-4fe0-90d6-09dac4ca243f" providerId="ADAL" clId="{C8038C93-0868-4620-9BA2-33041EC1E42C}" dt="2022-06-08T22:31:12.156" v="2685" actId="6549"/>
          <ac:spMkLst>
            <pc:docMk/>
            <pc:sldMk cId="4022417869" sldId="260"/>
            <ac:spMk id="7" creationId="{E8E3E90D-DB49-428B-B779-0E613E6119C3}"/>
          </ac:spMkLst>
        </pc:spChg>
      </pc:sldChg>
      <pc:sldChg chg="add del">
        <pc:chgData name="Elhadi" userId="25bd9855-c3c8-4fe0-90d6-09dac4ca243f" providerId="ADAL" clId="{C8038C93-0868-4620-9BA2-33041EC1E42C}" dt="2022-06-07T15:47:44.674" v="324" actId="2696"/>
        <pc:sldMkLst>
          <pc:docMk/>
          <pc:sldMk cId="3851067448" sldId="261"/>
        </pc:sldMkLst>
      </pc:sldChg>
      <pc:sldChg chg="modSp mod">
        <pc:chgData name="Elhadi" userId="25bd9855-c3c8-4fe0-90d6-09dac4ca243f" providerId="ADAL" clId="{C8038C93-0868-4620-9BA2-33041EC1E42C}" dt="2022-06-08T22:30:29.570" v="2659" actId="6549"/>
        <pc:sldMkLst>
          <pc:docMk/>
          <pc:sldMk cId="2529200038" sldId="262"/>
        </pc:sldMkLst>
        <pc:spChg chg="mod">
          <ac:chgData name="Elhadi" userId="25bd9855-c3c8-4fe0-90d6-09dac4ca243f" providerId="ADAL" clId="{C8038C93-0868-4620-9BA2-33041EC1E42C}" dt="2022-06-08T22:30:29.570" v="2659" actId="6549"/>
          <ac:spMkLst>
            <pc:docMk/>
            <pc:sldMk cId="2529200038" sldId="262"/>
            <ac:spMk id="6" creationId="{F317138E-7D63-4FB3-A276-64F43BE70681}"/>
          </ac:spMkLst>
        </pc:spChg>
      </pc:sldChg>
      <pc:sldChg chg="ord">
        <pc:chgData name="Elhadi" userId="25bd9855-c3c8-4fe0-90d6-09dac4ca243f" providerId="ADAL" clId="{C8038C93-0868-4620-9BA2-33041EC1E42C}" dt="2022-05-31T18:15:47.635" v="272"/>
        <pc:sldMkLst>
          <pc:docMk/>
          <pc:sldMk cId="1114077113" sldId="264"/>
        </pc:sldMkLst>
      </pc:sldChg>
      <pc:sldChg chg="modSp add del mod">
        <pc:chgData name="Elhadi" userId="25bd9855-c3c8-4fe0-90d6-09dac4ca243f" providerId="ADAL" clId="{C8038C93-0868-4620-9BA2-33041EC1E42C}" dt="2022-06-08T22:32:06.748" v="2703" actId="20577"/>
        <pc:sldMkLst>
          <pc:docMk/>
          <pc:sldMk cId="2299679956" sldId="266"/>
        </pc:sldMkLst>
        <pc:spChg chg="mod">
          <ac:chgData name="Elhadi" userId="25bd9855-c3c8-4fe0-90d6-09dac4ca243f" providerId="ADAL" clId="{C8038C93-0868-4620-9BA2-33041EC1E42C}" dt="2022-06-08T22:32:06.748" v="2703" actId="20577"/>
          <ac:spMkLst>
            <pc:docMk/>
            <pc:sldMk cId="2299679956" sldId="266"/>
            <ac:spMk id="4" creationId="{958B6320-FBA1-4C75-B27D-9E9A0437CEFB}"/>
          </ac:spMkLst>
        </pc:spChg>
        <pc:picChg chg="mod">
          <ac:chgData name="Elhadi" userId="25bd9855-c3c8-4fe0-90d6-09dac4ca243f" providerId="ADAL" clId="{C8038C93-0868-4620-9BA2-33041EC1E42C}" dt="2022-06-08T20:23:59.366" v="2610" actId="1076"/>
          <ac:picMkLst>
            <pc:docMk/>
            <pc:sldMk cId="2299679956" sldId="266"/>
            <ac:picMk id="5" creationId="{C19797B4-B8B9-42F2-B63B-BC480CDF21CB}"/>
          </ac:picMkLst>
        </pc:picChg>
        <pc:picChg chg="mod">
          <ac:chgData name="Elhadi" userId="25bd9855-c3c8-4fe0-90d6-09dac4ca243f" providerId="ADAL" clId="{C8038C93-0868-4620-9BA2-33041EC1E42C}" dt="2022-06-08T20:17:45.533" v="2608"/>
          <ac:picMkLst>
            <pc:docMk/>
            <pc:sldMk cId="2299679956" sldId="266"/>
            <ac:picMk id="7" creationId="{405854D3-B7B2-4934-845E-2D3476D3CF25}"/>
          </ac:picMkLst>
        </pc:picChg>
      </pc:sldChg>
      <pc:sldChg chg="addSp delSp modSp mod">
        <pc:chgData name="Elhadi" userId="25bd9855-c3c8-4fe0-90d6-09dac4ca243f" providerId="ADAL" clId="{C8038C93-0868-4620-9BA2-33041EC1E42C}" dt="2022-06-13T22:15:16.177" v="5849" actId="20577"/>
        <pc:sldMkLst>
          <pc:docMk/>
          <pc:sldMk cId="2673650201" sldId="269"/>
        </pc:sldMkLst>
        <pc:spChg chg="add del mod">
          <ac:chgData name="Elhadi" userId="25bd9855-c3c8-4fe0-90d6-09dac4ca243f" providerId="ADAL" clId="{C8038C93-0868-4620-9BA2-33041EC1E42C}" dt="2022-05-25T14:34:39.620" v="152" actId="6549"/>
          <ac:spMkLst>
            <pc:docMk/>
            <pc:sldMk cId="2673650201" sldId="269"/>
            <ac:spMk id="5" creationId="{7D266EE9-11C1-4F1C-AAC0-09A6FB709CA3}"/>
          </ac:spMkLst>
        </pc:spChg>
        <pc:spChg chg="add del mod">
          <ac:chgData name="Elhadi" userId="25bd9855-c3c8-4fe0-90d6-09dac4ca243f" providerId="ADAL" clId="{C8038C93-0868-4620-9BA2-33041EC1E42C}" dt="2022-05-25T14:25:33.604" v="70" actId="478"/>
          <ac:spMkLst>
            <pc:docMk/>
            <pc:sldMk cId="2673650201" sldId="269"/>
            <ac:spMk id="6" creationId="{EBA8C768-8C4F-3FF6-700F-AFEB726F9EFD}"/>
          </ac:spMkLst>
        </pc:spChg>
        <pc:spChg chg="mod">
          <ac:chgData name="Elhadi" userId="25bd9855-c3c8-4fe0-90d6-09dac4ca243f" providerId="ADAL" clId="{C8038C93-0868-4620-9BA2-33041EC1E42C}" dt="2022-06-13T22:15:16.177" v="5849" actId="20577"/>
          <ac:spMkLst>
            <pc:docMk/>
            <pc:sldMk cId="2673650201" sldId="269"/>
            <ac:spMk id="27" creationId="{E203F5FE-D74C-4A9C-B671-DD022EC809BB}"/>
          </ac:spMkLst>
        </pc:spChg>
        <pc:picChg chg="add del">
          <ac:chgData name="Elhadi" userId="25bd9855-c3c8-4fe0-90d6-09dac4ca243f" providerId="ADAL" clId="{C8038C93-0868-4620-9BA2-33041EC1E42C}" dt="2022-05-25T14:25:34.276" v="71"/>
          <ac:picMkLst>
            <pc:docMk/>
            <pc:sldMk cId="2673650201" sldId="269"/>
            <ac:picMk id="3" creationId="{A0B9FB1B-DF28-62BF-D9F1-CFA80C4EB88D}"/>
          </ac:picMkLst>
        </pc:picChg>
        <pc:picChg chg="del">
          <ac:chgData name="Elhadi" userId="25bd9855-c3c8-4fe0-90d6-09dac4ca243f" providerId="ADAL" clId="{C8038C93-0868-4620-9BA2-33041EC1E42C}" dt="2022-05-25T14:25:43.528" v="73" actId="478"/>
          <ac:picMkLst>
            <pc:docMk/>
            <pc:sldMk cId="2673650201" sldId="269"/>
            <ac:picMk id="1026" creationId="{AD76EE0D-142E-4805-952A-AA65FCEF783A}"/>
          </ac:picMkLst>
        </pc:picChg>
        <pc:picChg chg="add del mod">
          <ac:chgData name="Elhadi" userId="25bd9855-c3c8-4fe0-90d6-09dac4ca243f" providerId="ADAL" clId="{C8038C93-0868-4620-9BA2-33041EC1E42C}" dt="2022-05-25T14:27:02.740" v="77" actId="478"/>
          <ac:picMkLst>
            <pc:docMk/>
            <pc:sldMk cId="2673650201" sldId="269"/>
            <ac:picMk id="1028" creationId="{0D1E43F3-11C6-FF39-9964-7DE3673C38E5}"/>
          </ac:picMkLst>
        </pc:picChg>
      </pc:sldChg>
      <pc:sldChg chg="addSp delSp modSp add del mod ord">
        <pc:chgData name="Elhadi" userId="25bd9855-c3c8-4fe0-90d6-09dac4ca243f" providerId="ADAL" clId="{C8038C93-0868-4620-9BA2-33041EC1E42C}" dt="2022-06-08T19:59:23.480" v="2342" actId="47"/>
        <pc:sldMkLst>
          <pc:docMk/>
          <pc:sldMk cId="1571618705" sldId="270"/>
        </pc:sldMkLst>
        <pc:spChg chg="mod">
          <ac:chgData name="Elhadi" userId="25bd9855-c3c8-4fe0-90d6-09dac4ca243f" providerId="ADAL" clId="{C8038C93-0868-4620-9BA2-33041EC1E42C}" dt="2022-06-08T14:23:15.097" v="1292" actId="6549"/>
          <ac:spMkLst>
            <pc:docMk/>
            <pc:sldMk cId="1571618705" sldId="270"/>
            <ac:spMk id="4" creationId="{566EEFCD-CFC8-4B50-BCAC-17E73DAA2F67}"/>
          </ac:spMkLst>
        </pc:spChg>
        <pc:spChg chg="add del mod">
          <ac:chgData name="Elhadi" userId="25bd9855-c3c8-4fe0-90d6-09dac4ca243f" providerId="ADAL" clId="{C8038C93-0868-4620-9BA2-33041EC1E42C}" dt="2022-06-08T14:30:01.049" v="1305" actId="478"/>
          <ac:spMkLst>
            <pc:docMk/>
            <pc:sldMk cId="1571618705" sldId="270"/>
            <ac:spMk id="5" creationId="{FC0493AB-C4FB-42BB-9BA5-B5CD298E1778}"/>
          </ac:spMkLst>
        </pc:spChg>
        <pc:spChg chg="del">
          <ac:chgData name="Elhadi" userId="25bd9855-c3c8-4fe0-90d6-09dac4ca243f" providerId="ADAL" clId="{C8038C93-0868-4620-9BA2-33041EC1E42C}" dt="2022-06-08T14:29:55.379" v="1304" actId="478"/>
          <ac:spMkLst>
            <pc:docMk/>
            <pc:sldMk cId="1571618705" sldId="270"/>
            <ac:spMk id="11" creationId="{DFC45420-5D18-40F4-AB7B-FB3875FCA4DF}"/>
          </ac:spMkLst>
        </pc:spChg>
        <pc:spChg chg="del mod topLvl">
          <ac:chgData name="Elhadi" userId="25bd9855-c3c8-4fe0-90d6-09dac4ca243f" providerId="ADAL" clId="{C8038C93-0868-4620-9BA2-33041EC1E42C}" dt="2022-06-08T14:47:32.066" v="1335" actId="478"/>
          <ac:spMkLst>
            <pc:docMk/>
            <pc:sldMk cId="1571618705" sldId="270"/>
            <ac:spMk id="41" creationId="{2FEFD280-0F69-4039-8AFE-59F51D6BC3FD}"/>
          </ac:spMkLst>
        </pc:spChg>
        <pc:spChg chg="del topLvl">
          <ac:chgData name="Elhadi" userId="25bd9855-c3c8-4fe0-90d6-09dac4ca243f" providerId="ADAL" clId="{C8038C93-0868-4620-9BA2-33041EC1E42C}" dt="2022-06-08T14:29:47.109" v="1299" actId="478"/>
          <ac:spMkLst>
            <pc:docMk/>
            <pc:sldMk cId="1571618705" sldId="270"/>
            <ac:spMk id="42" creationId="{AABFC72C-2FD2-4216-87C6-63BFD484EB22}"/>
          </ac:spMkLst>
        </pc:spChg>
        <pc:grpChg chg="add del mod">
          <ac:chgData name="Elhadi" userId="25bd9855-c3c8-4fe0-90d6-09dac4ca243f" providerId="ADAL" clId="{C8038C93-0868-4620-9BA2-33041EC1E42C}" dt="2022-06-08T14:47:32.066" v="1335" actId="478"/>
          <ac:grpSpMkLst>
            <pc:docMk/>
            <pc:sldMk cId="1571618705" sldId="270"/>
            <ac:grpSpMk id="8" creationId="{A253F86E-15A0-C213-E609-C1643A18CDE0}"/>
          </ac:grpSpMkLst>
        </pc:grpChg>
        <pc:grpChg chg="del">
          <ac:chgData name="Elhadi" userId="25bd9855-c3c8-4fe0-90d6-09dac4ca243f" providerId="ADAL" clId="{C8038C93-0868-4620-9BA2-33041EC1E42C}" dt="2022-06-08T14:29:47.109" v="1299" actId="478"/>
          <ac:grpSpMkLst>
            <pc:docMk/>
            <pc:sldMk cId="1571618705" sldId="270"/>
            <ac:grpSpMk id="15" creationId="{912FA007-FD0D-4221-BBBE-7F050AC863EA}"/>
          </ac:grpSpMkLst>
        </pc:grpChg>
        <pc:graphicFrameChg chg="add del mod">
          <ac:chgData name="Elhadi" userId="25bd9855-c3c8-4fe0-90d6-09dac4ca243f" providerId="ADAL" clId="{C8038C93-0868-4620-9BA2-33041EC1E42C}" dt="2022-06-08T14:30:26.363" v="1318"/>
          <ac:graphicFrameMkLst>
            <pc:docMk/>
            <pc:sldMk cId="1571618705" sldId="270"/>
            <ac:graphicFrameMk id="6" creationId="{CC2A93A0-D177-D8C6-4AC4-2AE609456BA4}"/>
          </ac:graphicFrameMkLst>
        </pc:graphicFrameChg>
        <pc:picChg chg="del mod">
          <ac:chgData name="Elhadi" userId="25bd9855-c3c8-4fe0-90d6-09dac4ca243f" providerId="ADAL" clId="{C8038C93-0868-4620-9BA2-33041EC1E42C}" dt="2022-06-08T14:30:12.600" v="1308" actId="478"/>
          <ac:picMkLst>
            <pc:docMk/>
            <pc:sldMk cId="1571618705" sldId="270"/>
            <ac:picMk id="3" creationId="{7274AD7E-4385-4C4F-B5EA-1D02F07292E0}"/>
          </ac:picMkLst>
        </pc:picChg>
        <pc:picChg chg="add del mod topLvl">
          <ac:chgData name="Elhadi" userId="25bd9855-c3c8-4fe0-90d6-09dac4ca243f" providerId="ADAL" clId="{C8038C93-0868-4620-9BA2-33041EC1E42C}" dt="2022-06-08T19:56:06.814" v="2314" actId="21"/>
          <ac:picMkLst>
            <pc:docMk/>
            <pc:sldMk cId="1571618705" sldId="270"/>
            <ac:picMk id="7" creationId="{39084538-1372-29CC-C538-A8F751252509}"/>
          </ac:picMkLst>
        </pc:picChg>
        <pc:picChg chg="add del mod modCrop">
          <ac:chgData name="Elhadi" userId="25bd9855-c3c8-4fe0-90d6-09dac4ca243f" providerId="ADAL" clId="{C8038C93-0868-4620-9BA2-33041EC1E42C}" dt="2022-06-08T19:55:59.241" v="2312" actId="478"/>
          <ac:picMkLst>
            <pc:docMk/>
            <pc:sldMk cId="1571618705" sldId="270"/>
            <ac:picMk id="10" creationId="{5DC9325C-E6A6-64B3-8C63-D304615AD900}"/>
          </ac:picMkLst>
        </pc:picChg>
        <pc:picChg chg="del topLvl">
          <ac:chgData name="Elhadi" userId="25bd9855-c3c8-4fe0-90d6-09dac4ca243f" providerId="ADAL" clId="{C8038C93-0868-4620-9BA2-33041EC1E42C}" dt="2022-06-08T14:29:48.352" v="1300" actId="478"/>
          <ac:picMkLst>
            <pc:docMk/>
            <pc:sldMk cId="1571618705" sldId="270"/>
            <ac:picMk id="14" creationId="{172CD01D-E043-4D35-B768-68033F869B7D}"/>
          </ac:picMkLst>
        </pc:picChg>
        <pc:picChg chg="add del mod modCrop">
          <ac:chgData name="Elhadi" userId="25bd9855-c3c8-4fe0-90d6-09dac4ca243f" providerId="ADAL" clId="{C8038C93-0868-4620-9BA2-33041EC1E42C}" dt="2022-06-08T19:56:01.272" v="2313" actId="478"/>
          <ac:picMkLst>
            <pc:docMk/>
            <pc:sldMk cId="1571618705" sldId="270"/>
            <ac:picMk id="19" creationId="{48A0CAC8-2219-33DD-BD3E-482E5AF0AD89}"/>
          </ac:picMkLst>
        </pc:picChg>
        <pc:cxnChg chg="del mod">
          <ac:chgData name="Elhadi" userId="25bd9855-c3c8-4fe0-90d6-09dac4ca243f" providerId="ADAL" clId="{C8038C93-0868-4620-9BA2-33041EC1E42C}" dt="2022-06-08T14:29:50.456" v="1302" actId="478"/>
          <ac:cxnSpMkLst>
            <pc:docMk/>
            <pc:sldMk cId="1571618705" sldId="270"/>
            <ac:cxnSpMk id="17" creationId="{0CA531C1-00A5-4506-8D81-598B7D2C1170}"/>
          </ac:cxnSpMkLst>
        </pc:cxnChg>
        <pc:cxnChg chg="del">
          <ac:chgData name="Elhadi" userId="25bd9855-c3c8-4fe0-90d6-09dac4ca243f" providerId="ADAL" clId="{C8038C93-0868-4620-9BA2-33041EC1E42C}" dt="2022-06-08T14:29:51.779" v="1303" actId="478"/>
          <ac:cxnSpMkLst>
            <pc:docMk/>
            <pc:sldMk cId="1571618705" sldId="270"/>
            <ac:cxnSpMk id="46" creationId="{46F5AAD5-2820-4A60-8CF7-BC3420FC778B}"/>
          </ac:cxnSpMkLst>
        </pc:cxnChg>
      </pc:sldChg>
      <pc:sldChg chg="modSp mod">
        <pc:chgData name="Elhadi" userId="25bd9855-c3c8-4fe0-90d6-09dac4ca243f" providerId="ADAL" clId="{C8038C93-0868-4620-9BA2-33041EC1E42C}" dt="2022-06-07T15:48:40.653" v="330" actId="20577"/>
        <pc:sldMkLst>
          <pc:docMk/>
          <pc:sldMk cId="3661185574" sldId="280"/>
        </pc:sldMkLst>
        <pc:spChg chg="mod">
          <ac:chgData name="Elhadi" userId="25bd9855-c3c8-4fe0-90d6-09dac4ca243f" providerId="ADAL" clId="{C8038C93-0868-4620-9BA2-33041EC1E42C}" dt="2022-06-07T15:48:40.653" v="330" actId="20577"/>
          <ac:spMkLst>
            <pc:docMk/>
            <pc:sldMk cId="3661185574" sldId="280"/>
            <ac:spMk id="6" creationId="{F317138E-7D63-4FB3-A276-64F43BE70681}"/>
          </ac:spMkLst>
        </pc:spChg>
      </pc:sldChg>
      <pc:sldChg chg="modSp mod">
        <pc:chgData name="Elhadi" userId="25bd9855-c3c8-4fe0-90d6-09dac4ca243f" providerId="ADAL" clId="{C8038C93-0868-4620-9BA2-33041EC1E42C}" dt="2022-06-07T15:48:32.819" v="328" actId="20577"/>
        <pc:sldMkLst>
          <pc:docMk/>
          <pc:sldMk cId="481142094" sldId="281"/>
        </pc:sldMkLst>
        <pc:spChg chg="mod">
          <ac:chgData name="Elhadi" userId="25bd9855-c3c8-4fe0-90d6-09dac4ca243f" providerId="ADAL" clId="{C8038C93-0868-4620-9BA2-33041EC1E42C}" dt="2022-06-07T15:48:32.819" v="328" actId="20577"/>
          <ac:spMkLst>
            <pc:docMk/>
            <pc:sldMk cId="481142094" sldId="281"/>
            <ac:spMk id="6" creationId="{F317138E-7D63-4FB3-A276-64F43BE70681}"/>
          </ac:spMkLst>
        </pc:spChg>
      </pc:sldChg>
      <pc:sldChg chg="del">
        <pc:chgData name="Elhadi" userId="25bd9855-c3c8-4fe0-90d6-09dac4ca243f" providerId="ADAL" clId="{C8038C93-0868-4620-9BA2-33041EC1E42C}" dt="2022-06-02T12:27:39.559" v="303" actId="47"/>
        <pc:sldMkLst>
          <pc:docMk/>
          <pc:sldMk cId="1670673103" sldId="282"/>
        </pc:sldMkLst>
      </pc:sldChg>
      <pc:sldChg chg="addSp delSp modSp del mod">
        <pc:chgData name="Elhadi" userId="25bd9855-c3c8-4fe0-90d6-09dac4ca243f" providerId="ADAL" clId="{C8038C93-0868-4620-9BA2-33041EC1E42C}" dt="2022-06-13T21:14:59.695" v="5769" actId="1036"/>
        <pc:sldMkLst>
          <pc:docMk/>
          <pc:sldMk cId="1632297661" sldId="283"/>
        </pc:sldMkLst>
        <pc:spChg chg="mod">
          <ac:chgData name="Elhadi" userId="25bd9855-c3c8-4fe0-90d6-09dac4ca243f" providerId="ADAL" clId="{C8038C93-0868-4620-9BA2-33041EC1E42C}" dt="2022-06-13T21:14:45.737" v="5764" actId="1036"/>
          <ac:spMkLst>
            <pc:docMk/>
            <pc:sldMk cId="1632297661" sldId="283"/>
            <ac:spMk id="2" creationId="{3B991F51-3CE8-4337-9419-2D224670B995}"/>
          </ac:spMkLst>
        </pc:spChg>
        <pc:spChg chg="mod">
          <ac:chgData name="Elhadi" userId="25bd9855-c3c8-4fe0-90d6-09dac4ca243f" providerId="ADAL" clId="{C8038C93-0868-4620-9BA2-33041EC1E42C}" dt="2022-06-13T21:14:59.695" v="5769" actId="1036"/>
          <ac:spMkLst>
            <pc:docMk/>
            <pc:sldMk cId="1632297661" sldId="283"/>
            <ac:spMk id="3" creationId="{76BB43A2-C089-475B-AE05-0A80653D0272}"/>
          </ac:spMkLst>
        </pc:spChg>
        <pc:spChg chg="mod">
          <ac:chgData name="Elhadi" userId="25bd9855-c3c8-4fe0-90d6-09dac4ca243f" providerId="ADAL" clId="{C8038C93-0868-4620-9BA2-33041EC1E42C}" dt="2022-06-13T18:57:02.193" v="5062" actId="113"/>
          <ac:spMkLst>
            <pc:docMk/>
            <pc:sldMk cId="1632297661" sldId="283"/>
            <ac:spMk id="4" creationId="{566EEFCD-CFC8-4B50-BCAC-17E73DAA2F67}"/>
          </ac:spMkLst>
        </pc:spChg>
        <pc:spChg chg="mod">
          <ac:chgData name="Elhadi" userId="25bd9855-c3c8-4fe0-90d6-09dac4ca243f" providerId="ADAL" clId="{C8038C93-0868-4620-9BA2-33041EC1E42C}" dt="2022-06-13T21:14:45.737" v="5764" actId="1036"/>
          <ac:spMkLst>
            <pc:docMk/>
            <pc:sldMk cId="1632297661" sldId="283"/>
            <ac:spMk id="5" creationId="{B0582A7B-DE4F-45FA-9C4F-B5C8B15EFFF9}"/>
          </ac:spMkLst>
        </pc:spChg>
        <pc:spChg chg="add del">
          <ac:chgData name="Elhadi" userId="25bd9855-c3c8-4fe0-90d6-09dac4ca243f" providerId="ADAL" clId="{C8038C93-0868-4620-9BA2-33041EC1E42C}" dt="2022-06-13T20:28:26.433" v="5427"/>
          <ac:spMkLst>
            <pc:docMk/>
            <pc:sldMk cId="1632297661" sldId="283"/>
            <ac:spMk id="6" creationId="{833CA3C2-8BB8-05CE-00D8-39996B083E34}"/>
          </ac:spMkLst>
        </pc:spChg>
        <pc:spChg chg="del">
          <ac:chgData name="Elhadi" userId="25bd9855-c3c8-4fe0-90d6-09dac4ca243f" providerId="ADAL" clId="{C8038C93-0868-4620-9BA2-33041EC1E42C}" dt="2022-06-13T19:01:59.735" v="5118" actId="478"/>
          <ac:spMkLst>
            <pc:docMk/>
            <pc:sldMk cId="1632297661" sldId="283"/>
            <ac:spMk id="8" creationId="{0BC25340-5409-4A7E-8AEA-BC88EF092D2F}"/>
          </ac:spMkLst>
        </pc:spChg>
        <pc:spChg chg="mod">
          <ac:chgData name="Elhadi" userId="25bd9855-c3c8-4fe0-90d6-09dac4ca243f" providerId="ADAL" clId="{C8038C93-0868-4620-9BA2-33041EC1E42C}" dt="2022-06-13T21:14:59.695" v="5769" actId="1036"/>
          <ac:spMkLst>
            <pc:docMk/>
            <pc:sldMk cId="1632297661" sldId="283"/>
            <ac:spMk id="11" creationId="{DFC45420-5D18-40F4-AB7B-FB3875FCA4DF}"/>
          </ac:spMkLst>
        </pc:spChg>
        <pc:picChg chg="add del mod">
          <ac:chgData name="Elhadi" userId="25bd9855-c3c8-4fe0-90d6-09dac4ca243f" providerId="ADAL" clId="{C8038C93-0868-4620-9BA2-33041EC1E42C}" dt="2022-06-13T21:13:54.390" v="5759" actId="478"/>
          <ac:picMkLst>
            <pc:docMk/>
            <pc:sldMk cId="1632297661" sldId="283"/>
            <ac:picMk id="7" creationId="{BA32D844-C518-30A9-61AA-FA6E31B16BF1}"/>
          </ac:picMkLst>
        </pc:picChg>
      </pc:sldChg>
      <pc:sldChg chg="del">
        <pc:chgData name="Elhadi" userId="25bd9855-c3c8-4fe0-90d6-09dac4ca243f" providerId="ADAL" clId="{C8038C93-0868-4620-9BA2-33041EC1E42C}" dt="2022-06-02T12:27:38.440" v="302" actId="47"/>
        <pc:sldMkLst>
          <pc:docMk/>
          <pc:sldMk cId="405914222" sldId="284"/>
        </pc:sldMkLst>
      </pc:sldChg>
      <pc:sldChg chg="ord">
        <pc:chgData name="Elhadi" userId="25bd9855-c3c8-4fe0-90d6-09dac4ca243f" providerId="ADAL" clId="{C8038C93-0868-4620-9BA2-33041EC1E42C}" dt="2022-05-31T18:15:45.553" v="270"/>
        <pc:sldMkLst>
          <pc:docMk/>
          <pc:sldMk cId="2036919401" sldId="285"/>
        </pc:sldMkLst>
      </pc:sldChg>
      <pc:sldChg chg="ord">
        <pc:chgData name="Elhadi" userId="25bd9855-c3c8-4fe0-90d6-09dac4ca243f" providerId="ADAL" clId="{C8038C93-0868-4620-9BA2-33041EC1E42C}" dt="2022-05-31T18:15:51.200" v="274"/>
        <pc:sldMkLst>
          <pc:docMk/>
          <pc:sldMk cId="643011039" sldId="288"/>
        </pc:sldMkLst>
      </pc:sldChg>
      <pc:sldChg chg="add del">
        <pc:chgData name="Elhadi" userId="25bd9855-c3c8-4fe0-90d6-09dac4ca243f" providerId="ADAL" clId="{C8038C93-0868-4620-9BA2-33041EC1E42C}" dt="2022-06-08T20:36:25.581" v="2641" actId="47"/>
        <pc:sldMkLst>
          <pc:docMk/>
          <pc:sldMk cId="1396421997" sldId="289"/>
        </pc:sldMkLst>
      </pc:sldChg>
      <pc:sldChg chg="add del">
        <pc:chgData name="Elhadi" userId="25bd9855-c3c8-4fe0-90d6-09dac4ca243f" providerId="ADAL" clId="{C8038C93-0868-4620-9BA2-33041EC1E42C}" dt="2022-06-08T20:36:30.790" v="2642" actId="47"/>
        <pc:sldMkLst>
          <pc:docMk/>
          <pc:sldMk cId="3578951167" sldId="290"/>
        </pc:sldMkLst>
      </pc:sldChg>
      <pc:sldChg chg="del">
        <pc:chgData name="Elhadi" userId="25bd9855-c3c8-4fe0-90d6-09dac4ca243f" providerId="ADAL" clId="{C8038C93-0868-4620-9BA2-33041EC1E42C}" dt="2022-06-02T12:27:48.555" v="305" actId="47"/>
        <pc:sldMkLst>
          <pc:docMk/>
          <pc:sldMk cId="3351082235" sldId="291"/>
        </pc:sldMkLst>
      </pc:sldChg>
      <pc:sldChg chg="add del">
        <pc:chgData name="Elhadi" userId="25bd9855-c3c8-4fe0-90d6-09dac4ca243f" providerId="ADAL" clId="{C8038C93-0868-4620-9BA2-33041EC1E42C}" dt="2022-06-08T22:23:53.282" v="2643" actId="47"/>
        <pc:sldMkLst>
          <pc:docMk/>
          <pc:sldMk cId="2556206084" sldId="292"/>
        </pc:sldMkLst>
      </pc:sldChg>
      <pc:sldChg chg="modSp mod">
        <pc:chgData name="Elhadi" userId="25bd9855-c3c8-4fe0-90d6-09dac4ca243f" providerId="ADAL" clId="{C8038C93-0868-4620-9BA2-33041EC1E42C}" dt="2022-06-07T15:48:44.107" v="332" actId="20577"/>
        <pc:sldMkLst>
          <pc:docMk/>
          <pc:sldMk cId="2154881766" sldId="293"/>
        </pc:sldMkLst>
        <pc:spChg chg="mod">
          <ac:chgData name="Elhadi" userId="25bd9855-c3c8-4fe0-90d6-09dac4ca243f" providerId="ADAL" clId="{C8038C93-0868-4620-9BA2-33041EC1E42C}" dt="2022-06-07T15:48:44.107" v="332" actId="20577"/>
          <ac:spMkLst>
            <pc:docMk/>
            <pc:sldMk cId="2154881766" sldId="293"/>
            <ac:spMk id="6" creationId="{F317138E-7D63-4FB3-A276-64F43BE70681}"/>
          </ac:spMkLst>
        </pc:spChg>
      </pc:sldChg>
      <pc:sldChg chg="addSp delSp modSp mod">
        <pc:chgData name="Elhadi" userId="25bd9855-c3c8-4fe0-90d6-09dac4ca243f" providerId="ADAL" clId="{C8038C93-0868-4620-9BA2-33041EC1E42C}" dt="2022-06-12T22:59:40.238" v="4938" actId="1076"/>
        <pc:sldMkLst>
          <pc:docMk/>
          <pc:sldMk cId="2206325954" sldId="294"/>
        </pc:sldMkLst>
        <pc:spChg chg="add mod">
          <ac:chgData name="Elhadi" userId="25bd9855-c3c8-4fe0-90d6-09dac4ca243f" providerId="ADAL" clId="{C8038C93-0868-4620-9BA2-33041EC1E42C}" dt="2022-06-09T15:20:47.513" v="3577" actId="20577"/>
          <ac:spMkLst>
            <pc:docMk/>
            <pc:sldMk cId="2206325954" sldId="294"/>
            <ac:spMk id="3" creationId="{8773EEAE-B2A3-C7C9-9C5F-36C11EACB72A}"/>
          </ac:spMkLst>
        </pc:spChg>
        <pc:spChg chg="del">
          <ac:chgData name="Elhadi" userId="25bd9855-c3c8-4fe0-90d6-09dac4ca243f" providerId="ADAL" clId="{C8038C93-0868-4620-9BA2-33041EC1E42C}" dt="2022-06-08T22:29:01.826" v="2649" actId="478"/>
          <ac:spMkLst>
            <pc:docMk/>
            <pc:sldMk cId="2206325954" sldId="294"/>
            <ac:spMk id="13" creationId="{4DE3A373-E265-4D83-B71F-09F79DA7281D}"/>
          </ac:spMkLst>
        </pc:spChg>
        <pc:spChg chg="add mod">
          <ac:chgData name="Elhadi" userId="25bd9855-c3c8-4fe0-90d6-09dac4ca243f" providerId="ADAL" clId="{C8038C93-0868-4620-9BA2-33041EC1E42C}" dt="2022-06-08T23:46:08.345" v="2911" actId="1035"/>
          <ac:spMkLst>
            <pc:docMk/>
            <pc:sldMk cId="2206325954" sldId="294"/>
            <ac:spMk id="14" creationId="{AE892BD7-CEE2-FCC3-BB94-B2621CC07C5D}"/>
          </ac:spMkLst>
        </pc:spChg>
        <pc:spChg chg="del">
          <ac:chgData name="Elhadi" userId="25bd9855-c3c8-4fe0-90d6-09dac4ca243f" providerId="ADAL" clId="{C8038C93-0868-4620-9BA2-33041EC1E42C}" dt="2022-06-08T22:29:03.752" v="2650" actId="478"/>
          <ac:spMkLst>
            <pc:docMk/>
            <pc:sldMk cId="2206325954" sldId="294"/>
            <ac:spMk id="16" creationId="{6B452DD8-D260-473E-83C1-346240521155}"/>
          </ac:spMkLst>
        </pc:spChg>
        <pc:spChg chg="add mod">
          <ac:chgData name="Elhadi" userId="25bd9855-c3c8-4fe0-90d6-09dac4ca243f" providerId="ADAL" clId="{C8038C93-0868-4620-9BA2-33041EC1E42C}" dt="2022-06-09T15:18:09.696" v="3520" actId="20577"/>
          <ac:spMkLst>
            <pc:docMk/>
            <pc:sldMk cId="2206325954" sldId="294"/>
            <ac:spMk id="16" creationId="{FC905A0F-B0D0-7136-CFEA-610840D2C776}"/>
          </ac:spMkLst>
        </pc:spChg>
        <pc:spChg chg="mod">
          <ac:chgData name="Elhadi" userId="25bd9855-c3c8-4fe0-90d6-09dac4ca243f" providerId="ADAL" clId="{C8038C93-0868-4620-9BA2-33041EC1E42C}" dt="2022-06-08T22:34:00.060" v="2741" actId="313"/>
          <ac:spMkLst>
            <pc:docMk/>
            <pc:sldMk cId="2206325954" sldId="294"/>
            <ac:spMk id="18" creationId="{D4F0A2F5-323C-433E-96AB-609F5674BF9B}"/>
          </ac:spMkLst>
        </pc:spChg>
        <pc:spChg chg="add mod">
          <ac:chgData name="Elhadi" userId="25bd9855-c3c8-4fe0-90d6-09dac4ca243f" providerId="ADAL" clId="{C8038C93-0868-4620-9BA2-33041EC1E42C}" dt="2022-06-08T23:46:08.345" v="2911" actId="1035"/>
          <ac:spMkLst>
            <pc:docMk/>
            <pc:sldMk cId="2206325954" sldId="294"/>
            <ac:spMk id="20" creationId="{A2EECA8D-5A93-1E08-5495-ADE7A868ABF9}"/>
          </ac:spMkLst>
        </pc:spChg>
        <pc:spChg chg="add mod">
          <ac:chgData name="Elhadi" userId="25bd9855-c3c8-4fe0-90d6-09dac4ca243f" providerId="ADAL" clId="{C8038C93-0868-4620-9BA2-33041EC1E42C}" dt="2022-06-08T23:46:08.345" v="2911" actId="1035"/>
          <ac:spMkLst>
            <pc:docMk/>
            <pc:sldMk cId="2206325954" sldId="294"/>
            <ac:spMk id="21" creationId="{D7AE23F8-FB70-75F1-E3CF-6B4D5CE97DBF}"/>
          </ac:spMkLst>
        </pc:spChg>
        <pc:spChg chg="mod">
          <ac:chgData name="Elhadi" userId="25bd9855-c3c8-4fe0-90d6-09dac4ca243f" providerId="ADAL" clId="{C8038C93-0868-4620-9BA2-33041EC1E42C}" dt="2022-06-09T15:17:40.574" v="3515"/>
          <ac:spMkLst>
            <pc:docMk/>
            <pc:sldMk cId="2206325954" sldId="294"/>
            <ac:spMk id="22" creationId="{D5B7D046-C4F3-0C41-15E1-D29321302924}"/>
          </ac:spMkLst>
        </pc:spChg>
        <pc:spChg chg="mod">
          <ac:chgData name="Elhadi" userId="25bd9855-c3c8-4fe0-90d6-09dac4ca243f" providerId="ADAL" clId="{C8038C93-0868-4620-9BA2-33041EC1E42C}" dt="2022-06-09T15:17:40.574" v="3515"/>
          <ac:spMkLst>
            <pc:docMk/>
            <pc:sldMk cId="2206325954" sldId="294"/>
            <ac:spMk id="23" creationId="{8BEB5B72-A2A1-4639-BD90-81A5CD84FF99}"/>
          </ac:spMkLst>
        </pc:spChg>
        <pc:spChg chg="del mod topLvl">
          <ac:chgData name="Elhadi" userId="25bd9855-c3c8-4fe0-90d6-09dac4ca243f" providerId="ADAL" clId="{C8038C93-0868-4620-9BA2-33041EC1E42C}" dt="2022-06-09T15:18:55.236" v="3525" actId="478"/>
          <ac:spMkLst>
            <pc:docMk/>
            <pc:sldMk cId="2206325954" sldId="294"/>
            <ac:spMk id="25" creationId="{72F2567E-F62A-D766-9412-5EF7938CD2A7}"/>
          </ac:spMkLst>
        </pc:spChg>
        <pc:spChg chg="mod topLvl">
          <ac:chgData name="Elhadi" userId="25bd9855-c3c8-4fe0-90d6-09dac4ca243f" providerId="ADAL" clId="{C8038C93-0868-4620-9BA2-33041EC1E42C}" dt="2022-06-09T15:20:05.664" v="3558" actId="164"/>
          <ac:spMkLst>
            <pc:docMk/>
            <pc:sldMk cId="2206325954" sldId="294"/>
            <ac:spMk id="26" creationId="{692B4C32-B7E9-6B2B-C57E-D7DD510AEF5E}"/>
          </ac:spMkLst>
        </pc:spChg>
        <pc:spChg chg="add mod">
          <ac:chgData name="Elhadi" userId="25bd9855-c3c8-4fe0-90d6-09dac4ca243f" providerId="ADAL" clId="{C8038C93-0868-4620-9BA2-33041EC1E42C}" dt="2022-06-09T15:21:02.033" v="3581" actId="20577"/>
          <ac:spMkLst>
            <pc:docMk/>
            <pc:sldMk cId="2206325954" sldId="294"/>
            <ac:spMk id="27" creationId="{E1828855-FDA3-CB06-2337-7E1AB6C7F610}"/>
          </ac:spMkLst>
        </pc:spChg>
        <pc:spChg chg="mod topLvl">
          <ac:chgData name="Elhadi" userId="25bd9855-c3c8-4fe0-90d6-09dac4ca243f" providerId="ADAL" clId="{C8038C93-0868-4620-9BA2-33041EC1E42C}" dt="2022-06-09T15:20:59.377" v="3580" actId="20577"/>
          <ac:spMkLst>
            <pc:docMk/>
            <pc:sldMk cId="2206325954" sldId="294"/>
            <ac:spMk id="29" creationId="{C1544202-FE11-DE96-A630-EBBC6928DC3D}"/>
          </ac:spMkLst>
        </pc:spChg>
        <pc:spChg chg="del mod topLvl">
          <ac:chgData name="Elhadi" userId="25bd9855-c3c8-4fe0-90d6-09dac4ca243f" providerId="ADAL" clId="{C8038C93-0868-4620-9BA2-33041EC1E42C}" dt="2022-06-09T15:19:20.433" v="3549" actId="478"/>
          <ac:spMkLst>
            <pc:docMk/>
            <pc:sldMk cId="2206325954" sldId="294"/>
            <ac:spMk id="30" creationId="{5C4DCAA0-E116-B12F-9DA8-9E09804694C0}"/>
          </ac:spMkLst>
        </pc:spChg>
        <pc:spChg chg="add mod">
          <ac:chgData name="Elhadi" userId="25bd9855-c3c8-4fe0-90d6-09dac4ca243f" providerId="ADAL" clId="{C8038C93-0868-4620-9BA2-33041EC1E42C}" dt="2022-06-09T15:20:00.120" v="3557" actId="164"/>
          <ac:spMkLst>
            <pc:docMk/>
            <pc:sldMk cId="2206325954" sldId="294"/>
            <ac:spMk id="31" creationId="{938F1BF4-009D-81CB-4CB7-00B5172F06D9}"/>
          </ac:spMkLst>
        </pc:spChg>
        <pc:grpChg chg="add mod">
          <ac:chgData name="Elhadi" userId="25bd9855-c3c8-4fe0-90d6-09dac4ca243f" providerId="ADAL" clId="{C8038C93-0868-4620-9BA2-33041EC1E42C}" dt="2022-06-09T15:21:07.173" v="3582" actId="1076"/>
          <ac:grpSpMkLst>
            <pc:docMk/>
            <pc:sldMk cId="2206325954" sldId="294"/>
            <ac:grpSpMk id="4" creationId="{1569DF50-D78E-2D0B-E81F-9DFCD0ED4240}"/>
          </ac:grpSpMkLst>
        </pc:grpChg>
        <pc:grpChg chg="add mod">
          <ac:chgData name="Elhadi" userId="25bd9855-c3c8-4fe0-90d6-09dac4ca243f" providerId="ADAL" clId="{C8038C93-0868-4620-9BA2-33041EC1E42C}" dt="2022-06-09T15:21:19.586" v="3584" actId="1076"/>
          <ac:grpSpMkLst>
            <pc:docMk/>
            <pc:sldMk cId="2206325954" sldId="294"/>
            <ac:grpSpMk id="8" creationId="{21F510D2-DE5D-1A45-3C9D-2ADBD98F0404}"/>
          </ac:grpSpMkLst>
        </pc:grpChg>
        <pc:grpChg chg="add mod">
          <ac:chgData name="Elhadi" userId="25bd9855-c3c8-4fe0-90d6-09dac4ca243f" providerId="ADAL" clId="{C8038C93-0868-4620-9BA2-33041EC1E42C}" dt="2022-06-09T15:21:15.848" v="3583" actId="1076"/>
          <ac:grpSpMkLst>
            <pc:docMk/>
            <pc:sldMk cId="2206325954" sldId="294"/>
            <ac:grpSpMk id="9" creationId="{E70BFC0E-E4BF-57DE-BFA6-ED47E9060020}"/>
          </ac:grpSpMkLst>
        </pc:grpChg>
        <pc:grpChg chg="add del mod">
          <ac:chgData name="Elhadi" userId="25bd9855-c3c8-4fe0-90d6-09dac4ca243f" providerId="ADAL" clId="{C8038C93-0868-4620-9BA2-33041EC1E42C}" dt="2022-06-08T23:45:42.591" v="2891" actId="165"/>
          <ac:grpSpMkLst>
            <pc:docMk/>
            <pc:sldMk cId="2206325954" sldId="294"/>
            <ac:grpSpMk id="12" creationId="{99EF2B04-7455-F6EB-49CA-1E01DD7CB7D9}"/>
          </ac:grpSpMkLst>
        </pc:grpChg>
        <pc:grpChg chg="add del">
          <ac:chgData name="Elhadi" userId="25bd9855-c3c8-4fe0-90d6-09dac4ca243f" providerId="ADAL" clId="{C8038C93-0868-4620-9BA2-33041EC1E42C}" dt="2022-06-09T14:51:14.146" v="3366" actId="21"/>
          <ac:grpSpMkLst>
            <pc:docMk/>
            <pc:sldMk cId="2206325954" sldId="294"/>
            <ac:grpSpMk id="12" creationId="{AA407008-968C-EA5C-9036-11EC40C9AC96}"/>
          </ac:grpSpMkLst>
        </pc:grpChg>
        <pc:grpChg chg="mod">
          <ac:chgData name="Elhadi" userId="25bd9855-c3c8-4fe0-90d6-09dac4ca243f" providerId="ADAL" clId="{C8038C93-0868-4620-9BA2-33041EC1E42C}" dt="2022-06-09T15:17:35.512" v="3514" actId="1036"/>
          <ac:grpSpMkLst>
            <pc:docMk/>
            <pc:sldMk cId="2206325954" sldId="294"/>
            <ac:grpSpMk id="13" creationId="{E7ADD310-AE27-BE9A-AA28-F223E0721409}"/>
          </ac:grpSpMkLst>
        </pc:grpChg>
        <pc:grpChg chg="add del mod">
          <ac:chgData name="Elhadi" userId="25bd9855-c3c8-4fe0-90d6-09dac4ca243f" providerId="ADAL" clId="{C8038C93-0868-4620-9BA2-33041EC1E42C}" dt="2022-06-09T15:18:13.156" v="3521" actId="478"/>
          <ac:grpSpMkLst>
            <pc:docMk/>
            <pc:sldMk cId="2206325954" sldId="294"/>
            <ac:grpSpMk id="20" creationId="{5DC00400-2EB7-4E02-F73E-15F9AAEB9551}"/>
          </ac:grpSpMkLst>
        </pc:grpChg>
        <pc:grpChg chg="add del mod">
          <ac:chgData name="Elhadi" userId="25bd9855-c3c8-4fe0-90d6-09dac4ca243f" providerId="ADAL" clId="{C8038C93-0868-4620-9BA2-33041EC1E42C}" dt="2022-06-09T15:18:55.236" v="3525" actId="478"/>
          <ac:grpSpMkLst>
            <pc:docMk/>
            <pc:sldMk cId="2206325954" sldId="294"/>
            <ac:grpSpMk id="24" creationId="{63ED7A6A-1582-BCAC-8AD3-8B075B139DA9}"/>
          </ac:grpSpMkLst>
        </pc:grpChg>
        <pc:grpChg chg="add del mod">
          <ac:chgData name="Elhadi" userId="25bd9855-c3c8-4fe0-90d6-09dac4ca243f" providerId="ADAL" clId="{C8038C93-0868-4620-9BA2-33041EC1E42C}" dt="2022-06-09T15:19:20.433" v="3549" actId="478"/>
          <ac:grpSpMkLst>
            <pc:docMk/>
            <pc:sldMk cId="2206325954" sldId="294"/>
            <ac:grpSpMk id="28" creationId="{7257317E-5F0E-A07A-511C-6DA7B3C651BC}"/>
          </ac:grpSpMkLst>
        </pc:grpChg>
        <pc:picChg chg="add mod topLvl modCrop">
          <ac:chgData name="Elhadi" userId="25bd9855-c3c8-4fe0-90d6-09dac4ca243f" providerId="ADAL" clId="{C8038C93-0868-4620-9BA2-33041EC1E42C}" dt="2022-06-08T23:46:25.633" v="2937" actId="1035"/>
          <ac:picMkLst>
            <pc:docMk/>
            <pc:sldMk cId="2206325954" sldId="294"/>
            <ac:picMk id="3" creationId="{BE76D343-3E1D-5B95-3AC6-499CE29E78A7}"/>
          </ac:picMkLst>
        </pc:picChg>
        <pc:picChg chg="del">
          <ac:chgData name="Elhadi" userId="25bd9855-c3c8-4fe0-90d6-09dac4ca243f" providerId="ADAL" clId="{C8038C93-0868-4620-9BA2-33041EC1E42C}" dt="2022-06-08T22:28:59.471" v="2647" actId="478"/>
          <ac:picMkLst>
            <pc:docMk/>
            <pc:sldMk cId="2206325954" sldId="294"/>
            <ac:picMk id="4" creationId="{15E0709B-2231-43EB-819C-F073E555E5C2}"/>
          </ac:picMkLst>
        </pc:picChg>
        <pc:picChg chg="add mod topLvl modCrop">
          <ac:chgData name="Elhadi" userId="25bd9855-c3c8-4fe0-90d6-09dac4ca243f" providerId="ADAL" clId="{C8038C93-0868-4620-9BA2-33041EC1E42C}" dt="2022-06-08T23:46:25.633" v="2937" actId="1035"/>
          <ac:picMkLst>
            <pc:docMk/>
            <pc:sldMk cId="2206325954" sldId="294"/>
            <ac:picMk id="7" creationId="{0148D8E4-344E-FB91-93BC-A052D16B452C}"/>
          </ac:picMkLst>
        </pc:picChg>
        <pc:picChg chg="del">
          <ac:chgData name="Elhadi" userId="25bd9855-c3c8-4fe0-90d6-09dac4ca243f" providerId="ADAL" clId="{C8038C93-0868-4620-9BA2-33041EC1E42C}" dt="2022-06-08T22:28:58.767" v="2646" actId="478"/>
          <ac:picMkLst>
            <pc:docMk/>
            <pc:sldMk cId="2206325954" sldId="294"/>
            <ac:picMk id="9" creationId="{8CD8FE67-5A62-4BC3-B5A0-FCC16E4FF2AF}"/>
          </ac:picMkLst>
        </pc:picChg>
        <pc:picChg chg="add mod topLvl modCrop">
          <ac:chgData name="Elhadi" userId="25bd9855-c3c8-4fe0-90d6-09dac4ca243f" providerId="ADAL" clId="{C8038C93-0868-4620-9BA2-33041EC1E42C}" dt="2022-06-12T21:56:56.986" v="4936" actId="14826"/>
          <ac:picMkLst>
            <pc:docMk/>
            <pc:sldMk cId="2206325954" sldId="294"/>
            <ac:picMk id="10" creationId="{EF6524E5-D694-4765-0BEF-121CEF8E0F1B}"/>
          </ac:picMkLst>
        </pc:picChg>
        <pc:picChg chg="add del mod">
          <ac:chgData name="Elhadi" userId="25bd9855-c3c8-4fe0-90d6-09dac4ca243f" providerId="ADAL" clId="{C8038C93-0868-4620-9BA2-33041EC1E42C}" dt="2022-06-09T14:51:29.822" v="3370"/>
          <ac:picMkLst>
            <pc:docMk/>
            <pc:sldMk cId="2206325954" sldId="294"/>
            <ac:picMk id="11" creationId="{7B1F85EB-0D6E-7576-158D-460946C9ACA1}"/>
          </ac:picMkLst>
        </pc:picChg>
        <pc:picChg chg="add del mod">
          <ac:chgData name="Elhadi" userId="25bd9855-c3c8-4fe0-90d6-09dac4ca243f" providerId="ADAL" clId="{C8038C93-0868-4620-9BA2-33041EC1E42C}" dt="2022-06-08T23:38:37.833" v="2795" actId="478"/>
          <ac:picMkLst>
            <pc:docMk/>
            <pc:sldMk cId="2206325954" sldId="294"/>
            <ac:picMk id="11" creationId="{8CC211DD-6C52-A13E-4D78-2B0BF3D79B2B}"/>
          </ac:picMkLst>
        </pc:picChg>
        <pc:picChg chg="del">
          <ac:chgData name="Elhadi" userId="25bd9855-c3c8-4fe0-90d6-09dac4ca243f" providerId="ADAL" clId="{C8038C93-0868-4620-9BA2-33041EC1E42C}" dt="2022-06-08T22:29:00.195" v="2648" actId="478"/>
          <ac:picMkLst>
            <pc:docMk/>
            <pc:sldMk cId="2206325954" sldId="294"/>
            <ac:picMk id="15" creationId="{800F2A02-C515-4E5C-9967-917453902FF2}"/>
          </ac:picMkLst>
        </pc:picChg>
        <pc:picChg chg="add mod modCrop">
          <ac:chgData name="Elhadi" userId="25bd9855-c3c8-4fe0-90d6-09dac4ca243f" providerId="ADAL" clId="{C8038C93-0868-4620-9BA2-33041EC1E42C}" dt="2022-06-12T22:59:40.238" v="4938" actId="1076"/>
          <ac:picMkLst>
            <pc:docMk/>
            <pc:sldMk cId="2206325954" sldId="294"/>
            <ac:picMk id="17" creationId="{D0C4B71A-781C-1D95-C46D-91D8A89570C0}"/>
          </ac:picMkLst>
        </pc:picChg>
        <pc:picChg chg="add mod">
          <ac:chgData name="Elhadi" userId="25bd9855-c3c8-4fe0-90d6-09dac4ca243f" providerId="ADAL" clId="{C8038C93-0868-4620-9BA2-33041EC1E42C}" dt="2022-06-08T23:38:20.540" v="2785"/>
          <ac:picMkLst>
            <pc:docMk/>
            <pc:sldMk cId="2206325954" sldId="294"/>
            <ac:picMk id="17" creationId="{E9B6F940-6935-B7FD-37EE-A12F54528541}"/>
          </ac:picMkLst>
        </pc:picChg>
        <pc:picChg chg="add del mod">
          <ac:chgData name="Elhadi" userId="25bd9855-c3c8-4fe0-90d6-09dac4ca243f" providerId="ADAL" clId="{C8038C93-0868-4620-9BA2-33041EC1E42C}" dt="2022-06-08T23:38:23.325" v="2787"/>
          <ac:picMkLst>
            <pc:docMk/>
            <pc:sldMk cId="2206325954" sldId="294"/>
            <ac:picMk id="19" creationId="{9C41EFB8-5B8D-2DE8-B772-53D3C28C4DB9}"/>
          </ac:picMkLst>
        </pc:picChg>
        <pc:picChg chg="add del mod modCrop">
          <ac:chgData name="Elhadi" userId="25bd9855-c3c8-4fe0-90d6-09dac4ca243f" providerId="ADAL" clId="{C8038C93-0868-4620-9BA2-33041EC1E42C}" dt="2022-06-12T21:56:48.374" v="4935" actId="21"/>
          <ac:picMkLst>
            <pc:docMk/>
            <pc:sldMk cId="2206325954" sldId="294"/>
            <ac:picMk id="22" creationId="{139A5386-145C-E4AA-53DD-1B81AFA233C6}"/>
          </ac:picMkLst>
        </pc:picChg>
        <pc:picChg chg="add del">
          <ac:chgData name="Elhadi" userId="25bd9855-c3c8-4fe0-90d6-09dac4ca243f" providerId="ADAL" clId="{C8038C93-0868-4620-9BA2-33041EC1E42C}" dt="2022-06-09T14:51:15.487" v="3367" actId="21"/>
          <ac:picMkLst>
            <pc:docMk/>
            <pc:sldMk cId="2206325954" sldId="294"/>
            <ac:picMk id="1026" creationId="{C058CC82-2649-2624-6AB3-974E62AAFB69}"/>
          </ac:picMkLst>
        </pc:picChg>
      </pc:sldChg>
      <pc:sldChg chg="del">
        <pc:chgData name="Elhadi" userId="25bd9855-c3c8-4fe0-90d6-09dac4ca243f" providerId="ADAL" clId="{C8038C93-0868-4620-9BA2-33041EC1E42C}" dt="2022-06-02T12:27:33.381" v="300" actId="47"/>
        <pc:sldMkLst>
          <pc:docMk/>
          <pc:sldMk cId="1683478379" sldId="296"/>
        </pc:sldMkLst>
      </pc:sldChg>
      <pc:sldChg chg="del">
        <pc:chgData name="Elhadi" userId="25bd9855-c3c8-4fe0-90d6-09dac4ca243f" providerId="ADAL" clId="{C8038C93-0868-4620-9BA2-33041EC1E42C}" dt="2022-06-02T12:28:11.420" v="309" actId="47"/>
        <pc:sldMkLst>
          <pc:docMk/>
          <pc:sldMk cId="4119590005" sldId="297"/>
        </pc:sldMkLst>
      </pc:sldChg>
      <pc:sldChg chg="del">
        <pc:chgData name="Elhadi" userId="25bd9855-c3c8-4fe0-90d6-09dac4ca243f" providerId="ADAL" clId="{C8038C93-0868-4620-9BA2-33041EC1E42C}" dt="2022-06-02T12:28:04.486" v="307" actId="47"/>
        <pc:sldMkLst>
          <pc:docMk/>
          <pc:sldMk cId="1738777771" sldId="298"/>
        </pc:sldMkLst>
      </pc:sldChg>
      <pc:sldChg chg="addSp delSp modSp mod">
        <pc:chgData name="Elhadi" userId="25bd9855-c3c8-4fe0-90d6-09dac4ca243f" providerId="ADAL" clId="{C8038C93-0868-4620-9BA2-33041EC1E42C}" dt="2022-06-12T16:12:50.960" v="4916" actId="20577"/>
        <pc:sldMkLst>
          <pc:docMk/>
          <pc:sldMk cId="348379310" sldId="299"/>
        </pc:sldMkLst>
        <pc:spChg chg="add mod">
          <ac:chgData name="Elhadi" userId="25bd9855-c3c8-4fe0-90d6-09dac4ca243f" providerId="ADAL" clId="{C8038C93-0868-4620-9BA2-33041EC1E42C}" dt="2022-06-09T17:14:51.055" v="4884" actId="164"/>
          <ac:spMkLst>
            <pc:docMk/>
            <pc:sldMk cId="348379310" sldId="299"/>
            <ac:spMk id="30" creationId="{BE4AEB7A-B369-202E-ABD3-0FDB3C0B3B6B}"/>
          </ac:spMkLst>
        </pc:spChg>
        <pc:spChg chg="add mod">
          <ac:chgData name="Elhadi" userId="25bd9855-c3c8-4fe0-90d6-09dac4ca243f" providerId="ADAL" clId="{C8038C93-0868-4620-9BA2-33041EC1E42C}" dt="2022-06-09T17:14:51.055" v="4884" actId="164"/>
          <ac:spMkLst>
            <pc:docMk/>
            <pc:sldMk cId="348379310" sldId="299"/>
            <ac:spMk id="35" creationId="{E156E5CD-CC8A-35A0-00A3-F2FD8456A59B}"/>
          </ac:spMkLst>
        </pc:spChg>
        <pc:spChg chg="add mod">
          <ac:chgData name="Elhadi" userId="25bd9855-c3c8-4fe0-90d6-09dac4ca243f" providerId="ADAL" clId="{C8038C93-0868-4620-9BA2-33041EC1E42C}" dt="2022-06-09T17:14:51.055" v="4884" actId="164"/>
          <ac:spMkLst>
            <pc:docMk/>
            <pc:sldMk cId="348379310" sldId="299"/>
            <ac:spMk id="65" creationId="{2ADF32FB-5994-F348-87DD-9BC6974C137C}"/>
          </ac:spMkLst>
        </pc:spChg>
        <pc:spChg chg="add mod">
          <ac:chgData name="Elhadi" userId="25bd9855-c3c8-4fe0-90d6-09dac4ca243f" providerId="ADAL" clId="{C8038C93-0868-4620-9BA2-33041EC1E42C}" dt="2022-06-09T17:14:51.055" v="4884" actId="164"/>
          <ac:spMkLst>
            <pc:docMk/>
            <pc:sldMk cId="348379310" sldId="299"/>
            <ac:spMk id="102" creationId="{D3F4A4CE-2DF2-23DC-C1B1-872F3F42BFE7}"/>
          </ac:spMkLst>
        </pc:spChg>
        <pc:spChg chg="add mod">
          <ac:chgData name="Elhadi" userId="25bd9855-c3c8-4fe0-90d6-09dac4ca243f" providerId="ADAL" clId="{C8038C93-0868-4620-9BA2-33041EC1E42C}" dt="2022-06-09T17:14:51.055" v="4884" actId="164"/>
          <ac:spMkLst>
            <pc:docMk/>
            <pc:sldMk cId="348379310" sldId="299"/>
            <ac:spMk id="104" creationId="{EE5934F9-F95B-55B2-B6AB-64A4749BCFF5}"/>
          </ac:spMkLst>
        </pc:spChg>
        <pc:spChg chg="add mod">
          <ac:chgData name="Elhadi" userId="25bd9855-c3c8-4fe0-90d6-09dac4ca243f" providerId="ADAL" clId="{C8038C93-0868-4620-9BA2-33041EC1E42C}" dt="2022-06-09T17:14:51.055" v="4884" actId="164"/>
          <ac:spMkLst>
            <pc:docMk/>
            <pc:sldMk cId="348379310" sldId="299"/>
            <ac:spMk id="113" creationId="{1A262BDD-2574-CBC0-5DCC-52239AB8A477}"/>
          </ac:spMkLst>
        </pc:spChg>
        <pc:spChg chg="add mod">
          <ac:chgData name="Elhadi" userId="25bd9855-c3c8-4fe0-90d6-09dac4ca243f" providerId="ADAL" clId="{C8038C93-0868-4620-9BA2-33041EC1E42C}" dt="2022-06-09T17:14:51.055" v="4884" actId="164"/>
          <ac:spMkLst>
            <pc:docMk/>
            <pc:sldMk cId="348379310" sldId="299"/>
            <ac:spMk id="114" creationId="{E38E9468-5AAC-F81C-B611-E15F4781529D}"/>
          </ac:spMkLst>
        </pc:spChg>
        <pc:spChg chg="add del mod">
          <ac:chgData name="Elhadi" userId="25bd9855-c3c8-4fe0-90d6-09dac4ca243f" providerId="ADAL" clId="{C8038C93-0868-4620-9BA2-33041EC1E42C}" dt="2022-06-09T17:01:35.609" v="4605"/>
          <ac:spMkLst>
            <pc:docMk/>
            <pc:sldMk cId="348379310" sldId="299"/>
            <ac:spMk id="165" creationId="{9AB941FA-C6D8-A172-5AEE-A96C2237B91B}"/>
          </ac:spMkLst>
        </pc:spChg>
        <pc:spChg chg="add del mod">
          <ac:chgData name="Elhadi" userId="25bd9855-c3c8-4fe0-90d6-09dac4ca243f" providerId="ADAL" clId="{C8038C93-0868-4620-9BA2-33041EC1E42C}" dt="2022-06-09T17:01:35.609" v="4605"/>
          <ac:spMkLst>
            <pc:docMk/>
            <pc:sldMk cId="348379310" sldId="299"/>
            <ac:spMk id="167" creationId="{DDD32B27-B6B3-31EA-7440-867526C2B9B5}"/>
          </ac:spMkLst>
        </pc:spChg>
        <pc:spChg chg="add del mod">
          <ac:chgData name="Elhadi" userId="25bd9855-c3c8-4fe0-90d6-09dac4ca243f" providerId="ADAL" clId="{C8038C93-0868-4620-9BA2-33041EC1E42C}" dt="2022-06-09T17:01:35.609" v="4605"/>
          <ac:spMkLst>
            <pc:docMk/>
            <pc:sldMk cId="348379310" sldId="299"/>
            <ac:spMk id="168" creationId="{12BF2FE7-C89D-BD4F-A34B-F5679BC61AB5}"/>
          </ac:spMkLst>
        </pc:spChg>
        <pc:spChg chg="add del mod">
          <ac:chgData name="Elhadi" userId="25bd9855-c3c8-4fe0-90d6-09dac4ca243f" providerId="ADAL" clId="{C8038C93-0868-4620-9BA2-33041EC1E42C}" dt="2022-06-09T17:01:35.609" v="4605"/>
          <ac:spMkLst>
            <pc:docMk/>
            <pc:sldMk cId="348379310" sldId="299"/>
            <ac:spMk id="169" creationId="{BC94EBAF-C40F-0111-6006-C2A69E578BA3}"/>
          </ac:spMkLst>
        </pc:spChg>
        <pc:spChg chg="add del mod">
          <ac:chgData name="Elhadi" userId="25bd9855-c3c8-4fe0-90d6-09dac4ca243f" providerId="ADAL" clId="{C8038C93-0868-4620-9BA2-33041EC1E42C}" dt="2022-06-09T17:01:35.609" v="4605"/>
          <ac:spMkLst>
            <pc:docMk/>
            <pc:sldMk cId="348379310" sldId="299"/>
            <ac:spMk id="170" creationId="{8A665F88-B745-D6F5-2DA2-CE80614145A9}"/>
          </ac:spMkLst>
        </pc:spChg>
        <pc:spChg chg="add del mod">
          <ac:chgData name="Elhadi" userId="25bd9855-c3c8-4fe0-90d6-09dac4ca243f" providerId="ADAL" clId="{C8038C93-0868-4620-9BA2-33041EC1E42C}" dt="2022-06-09T17:01:35.609" v="4605"/>
          <ac:spMkLst>
            <pc:docMk/>
            <pc:sldMk cId="348379310" sldId="299"/>
            <ac:spMk id="175" creationId="{90D102F0-6995-3412-F892-1CAB98D7B662}"/>
          </ac:spMkLst>
        </pc:spChg>
        <pc:spChg chg="add del mod">
          <ac:chgData name="Elhadi" userId="25bd9855-c3c8-4fe0-90d6-09dac4ca243f" providerId="ADAL" clId="{C8038C93-0868-4620-9BA2-33041EC1E42C}" dt="2022-06-09T17:02:03.471" v="4644"/>
          <ac:spMkLst>
            <pc:docMk/>
            <pc:sldMk cId="348379310" sldId="299"/>
            <ac:spMk id="178" creationId="{951F9CC1-7B26-C9B6-0FDA-EF5057A1B402}"/>
          </ac:spMkLst>
        </pc:spChg>
        <pc:spChg chg="add del mod">
          <ac:chgData name="Elhadi" userId="25bd9855-c3c8-4fe0-90d6-09dac4ca243f" providerId="ADAL" clId="{C8038C93-0868-4620-9BA2-33041EC1E42C}" dt="2022-06-09T17:02:03.471" v="4644"/>
          <ac:spMkLst>
            <pc:docMk/>
            <pc:sldMk cId="348379310" sldId="299"/>
            <ac:spMk id="180" creationId="{2A4CB9B0-A61F-A240-35AD-D475CDD61558}"/>
          </ac:spMkLst>
        </pc:spChg>
        <pc:spChg chg="add del mod">
          <ac:chgData name="Elhadi" userId="25bd9855-c3c8-4fe0-90d6-09dac4ca243f" providerId="ADAL" clId="{C8038C93-0868-4620-9BA2-33041EC1E42C}" dt="2022-06-09T17:02:03.471" v="4644"/>
          <ac:spMkLst>
            <pc:docMk/>
            <pc:sldMk cId="348379310" sldId="299"/>
            <ac:spMk id="181" creationId="{E9AC62C5-2E50-68E5-D27C-FCEF3B22E92A}"/>
          </ac:spMkLst>
        </pc:spChg>
        <pc:spChg chg="add del mod">
          <ac:chgData name="Elhadi" userId="25bd9855-c3c8-4fe0-90d6-09dac4ca243f" providerId="ADAL" clId="{C8038C93-0868-4620-9BA2-33041EC1E42C}" dt="2022-06-09T17:02:03.471" v="4644"/>
          <ac:spMkLst>
            <pc:docMk/>
            <pc:sldMk cId="348379310" sldId="299"/>
            <ac:spMk id="182" creationId="{85AD7B50-652D-C973-F8D6-FDDDFEF0C260}"/>
          </ac:spMkLst>
        </pc:spChg>
        <pc:spChg chg="add del mod">
          <ac:chgData name="Elhadi" userId="25bd9855-c3c8-4fe0-90d6-09dac4ca243f" providerId="ADAL" clId="{C8038C93-0868-4620-9BA2-33041EC1E42C}" dt="2022-06-09T17:02:03.471" v="4644"/>
          <ac:spMkLst>
            <pc:docMk/>
            <pc:sldMk cId="348379310" sldId="299"/>
            <ac:spMk id="183" creationId="{B0AE6EDC-1CC5-EA62-8ACF-EFBE839394F2}"/>
          </ac:spMkLst>
        </pc:spChg>
        <pc:spChg chg="add del mod">
          <ac:chgData name="Elhadi" userId="25bd9855-c3c8-4fe0-90d6-09dac4ca243f" providerId="ADAL" clId="{C8038C93-0868-4620-9BA2-33041EC1E42C}" dt="2022-06-09T17:02:03.471" v="4644"/>
          <ac:spMkLst>
            <pc:docMk/>
            <pc:sldMk cId="348379310" sldId="299"/>
            <ac:spMk id="188" creationId="{E6D1B10D-083F-2548-DE3A-EA1762FDB580}"/>
          </ac:spMkLst>
        </pc:spChg>
        <pc:spChg chg="add mod">
          <ac:chgData name="Elhadi" userId="25bd9855-c3c8-4fe0-90d6-09dac4ca243f" providerId="ADAL" clId="{C8038C93-0868-4620-9BA2-33041EC1E42C}" dt="2022-06-09T17:14:54.878" v="4885" actId="164"/>
          <ac:spMkLst>
            <pc:docMk/>
            <pc:sldMk cId="348379310" sldId="299"/>
            <ac:spMk id="189" creationId="{4819D005-5ED9-9F76-061B-9FB2DF36919B}"/>
          </ac:spMkLst>
        </pc:spChg>
        <pc:spChg chg="add mod">
          <ac:chgData name="Elhadi" userId="25bd9855-c3c8-4fe0-90d6-09dac4ca243f" providerId="ADAL" clId="{C8038C93-0868-4620-9BA2-33041EC1E42C}" dt="2022-06-09T17:14:54.878" v="4885" actId="164"/>
          <ac:spMkLst>
            <pc:docMk/>
            <pc:sldMk cId="348379310" sldId="299"/>
            <ac:spMk id="191" creationId="{6B2C22F5-1652-7393-9449-3D66B751FDD0}"/>
          </ac:spMkLst>
        </pc:spChg>
        <pc:spChg chg="add mod">
          <ac:chgData name="Elhadi" userId="25bd9855-c3c8-4fe0-90d6-09dac4ca243f" providerId="ADAL" clId="{C8038C93-0868-4620-9BA2-33041EC1E42C}" dt="2022-06-09T17:14:54.878" v="4885" actId="164"/>
          <ac:spMkLst>
            <pc:docMk/>
            <pc:sldMk cId="348379310" sldId="299"/>
            <ac:spMk id="192" creationId="{C3B56D1F-04A1-474F-BE65-B2ECB5BB28CD}"/>
          </ac:spMkLst>
        </pc:spChg>
        <pc:spChg chg="add mod">
          <ac:chgData name="Elhadi" userId="25bd9855-c3c8-4fe0-90d6-09dac4ca243f" providerId="ADAL" clId="{C8038C93-0868-4620-9BA2-33041EC1E42C}" dt="2022-06-09T17:14:54.878" v="4885" actId="164"/>
          <ac:spMkLst>
            <pc:docMk/>
            <pc:sldMk cId="348379310" sldId="299"/>
            <ac:spMk id="193" creationId="{7F7FBB53-9024-66BB-DAA2-B572A3703062}"/>
          </ac:spMkLst>
        </pc:spChg>
        <pc:spChg chg="add mod">
          <ac:chgData name="Elhadi" userId="25bd9855-c3c8-4fe0-90d6-09dac4ca243f" providerId="ADAL" clId="{C8038C93-0868-4620-9BA2-33041EC1E42C}" dt="2022-06-09T17:14:54.878" v="4885" actId="164"/>
          <ac:spMkLst>
            <pc:docMk/>
            <pc:sldMk cId="348379310" sldId="299"/>
            <ac:spMk id="194" creationId="{C6167603-537D-498F-3101-235D96A24590}"/>
          </ac:spMkLst>
        </pc:spChg>
        <pc:spChg chg="add del mod">
          <ac:chgData name="Elhadi" userId="25bd9855-c3c8-4fe0-90d6-09dac4ca243f" providerId="ADAL" clId="{C8038C93-0868-4620-9BA2-33041EC1E42C}" dt="2022-06-09T17:02:20.550" v="4646" actId="478"/>
          <ac:spMkLst>
            <pc:docMk/>
            <pc:sldMk cId="348379310" sldId="299"/>
            <ac:spMk id="199" creationId="{473094B5-D3E2-4507-0A2A-C12703F82633}"/>
          </ac:spMkLst>
        </pc:spChg>
        <pc:spChg chg="add mod">
          <ac:chgData name="Elhadi" userId="25bd9855-c3c8-4fe0-90d6-09dac4ca243f" providerId="ADAL" clId="{C8038C93-0868-4620-9BA2-33041EC1E42C}" dt="2022-06-09T17:14:54.878" v="4885" actId="164"/>
          <ac:spMkLst>
            <pc:docMk/>
            <pc:sldMk cId="348379310" sldId="299"/>
            <ac:spMk id="207" creationId="{0A9F8876-CE01-B6A8-4427-5C9F8E69B94B}"/>
          </ac:spMkLst>
        </pc:spChg>
        <pc:spChg chg="add mod">
          <ac:chgData name="Elhadi" userId="25bd9855-c3c8-4fe0-90d6-09dac4ca243f" providerId="ADAL" clId="{C8038C93-0868-4620-9BA2-33041EC1E42C}" dt="2022-06-09T17:15:05.053" v="4908" actId="1035"/>
          <ac:spMkLst>
            <pc:docMk/>
            <pc:sldMk cId="348379310" sldId="299"/>
            <ac:spMk id="251" creationId="{B8E93AE1-2BBE-B448-E035-48086B0D7336}"/>
          </ac:spMkLst>
        </pc:spChg>
        <pc:spChg chg="add mod">
          <ac:chgData name="Elhadi" userId="25bd9855-c3c8-4fe0-90d6-09dac4ca243f" providerId="ADAL" clId="{C8038C93-0868-4620-9BA2-33041EC1E42C}" dt="2022-06-09T17:14:54.878" v="4885" actId="164"/>
          <ac:spMkLst>
            <pc:docMk/>
            <pc:sldMk cId="348379310" sldId="299"/>
            <ac:spMk id="253" creationId="{A833FFFB-958B-FEEF-8E25-2AFFCC2E4DBB}"/>
          </ac:spMkLst>
        </pc:spChg>
        <pc:spChg chg="add mod">
          <ac:chgData name="Elhadi" userId="25bd9855-c3c8-4fe0-90d6-09dac4ca243f" providerId="ADAL" clId="{C8038C93-0868-4620-9BA2-33041EC1E42C}" dt="2022-06-09T17:14:54.878" v="4885" actId="164"/>
          <ac:spMkLst>
            <pc:docMk/>
            <pc:sldMk cId="348379310" sldId="299"/>
            <ac:spMk id="254" creationId="{07B5A422-A7E9-CB26-82DF-FCACF27DFC45}"/>
          </ac:spMkLst>
        </pc:spChg>
        <pc:spChg chg="del">
          <ac:chgData name="Elhadi" userId="25bd9855-c3c8-4fe0-90d6-09dac4ca243f" providerId="ADAL" clId="{C8038C93-0868-4620-9BA2-33041EC1E42C}" dt="2022-06-09T15:02:44.831" v="3378" actId="478"/>
          <ac:spMkLst>
            <pc:docMk/>
            <pc:sldMk cId="348379310" sldId="299"/>
            <ac:spMk id="299" creationId="{6CD4A0A9-5BC1-4A97-8848-A493FBE5702F}"/>
          </ac:spMkLst>
        </pc:spChg>
        <pc:spChg chg="del">
          <ac:chgData name="Elhadi" userId="25bd9855-c3c8-4fe0-90d6-09dac4ca243f" providerId="ADAL" clId="{C8038C93-0868-4620-9BA2-33041EC1E42C}" dt="2022-06-09T15:34:01.575" v="3786" actId="478"/>
          <ac:spMkLst>
            <pc:docMk/>
            <pc:sldMk cId="348379310" sldId="299"/>
            <ac:spMk id="300" creationId="{227353CA-526C-4226-B428-23D5F7C1E9D4}"/>
          </ac:spMkLst>
        </pc:spChg>
        <pc:spChg chg="del">
          <ac:chgData name="Elhadi" userId="25bd9855-c3c8-4fe0-90d6-09dac4ca243f" providerId="ADAL" clId="{C8038C93-0868-4620-9BA2-33041EC1E42C}" dt="2022-06-09T15:34:21.175" v="3790" actId="478"/>
          <ac:spMkLst>
            <pc:docMk/>
            <pc:sldMk cId="348379310" sldId="299"/>
            <ac:spMk id="301" creationId="{0218E163-5A96-41DB-965A-101D40B1FB7B}"/>
          </ac:spMkLst>
        </pc:spChg>
        <pc:spChg chg="mod">
          <ac:chgData name="Elhadi" userId="25bd9855-c3c8-4fe0-90d6-09dac4ca243f" providerId="ADAL" clId="{C8038C93-0868-4620-9BA2-33041EC1E42C}" dt="2022-06-09T17:14:51.055" v="4884" actId="164"/>
          <ac:spMkLst>
            <pc:docMk/>
            <pc:sldMk cId="348379310" sldId="299"/>
            <ac:spMk id="302" creationId="{E71942AB-57FA-4CFC-93CF-7B80EA655B39}"/>
          </ac:spMkLst>
        </pc:spChg>
        <pc:spChg chg="del">
          <ac:chgData name="Elhadi" userId="25bd9855-c3c8-4fe0-90d6-09dac4ca243f" providerId="ADAL" clId="{C8038C93-0868-4620-9BA2-33041EC1E42C}" dt="2022-06-09T15:05:00.415" v="3395" actId="478"/>
          <ac:spMkLst>
            <pc:docMk/>
            <pc:sldMk cId="348379310" sldId="299"/>
            <ac:spMk id="304" creationId="{81382827-0AAD-4346-BD32-A9BAC805746E}"/>
          </ac:spMkLst>
        </pc:spChg>
        <pc:spChg chg="mod topLvl">
          <ac:chgData name="Elhadi" userId="25bd9855-c3c8-4fe0-90d6-09dac4ca243f" providerId="ADAL" clId="{C8038C93-0868-4620-9BA2-33041EC1E42C}" dt="2022-06-09T17:14:51.055" v="4884" actId="164"/>
          <ac:spMkLst>
            <pc:docMk/>
            <pc:sldMk cId="348379310" sldId="299"/>
            <ac:spMk id="307" creationId="{1CA3CAAD-D933-4247-A8D2-637CE59F1EFC}"/>
          </ac:spMkLst>
        </pc:spChg>
        <pc:spChg chg="mod topLvl">
          <ac:chgData name="Elhadi" userId="25bd9855-c3c8-4fe0-90d6-09dac4ca243f" providerId="ADAL" clId="{C8038C93-0868-4620-9BA2-33041EC1E42C}" dt="2022-06-12T16:12:20.936" v="4910" actId="20577"/>
          <ac:spMkLst>
            <pc:docMk/>
            <pc:sldMk cId="348379310" sldId="299"/>
            <ac:spMk id="308" creationId="{BC5726FF-E93A-4D33-9945-17AFE654D88A}"/>
          </ac:spMkLst>
        </pc:spChg>
        <pc:spChg chg="del">
          <ac:chgData name="Elhadi" userId="25bd9855-c3c8-4fe0-90d6-09dac4ca243f" providerId="ADAL" clId="{C8038C93-0868-4620-9BA2-33041EC1E42C}" dt="2022-06-09T15:05:07.546" v="3396" actId="478"/>
          <ac:spMkLst>
            <pc:docMk/>
            <pc:sldMk cId="348379310" sldId="299"/>
            <ac:spMk id="309" creationId="{DE796E53-893D-438F-8E96-9002F5E808D2}"/>
          </ac:spMkLst>
        </pc:spChg>
        <pc:spChg chg="mod topLvl">
          <ac:chgData name="Elhadi" userId="25bd9855-c3c8-4fe0-90d6-09dac4ca243f" providerId="ADAL" clId="{C8038C93-0868-4620-9BA2-33041EC1E42C}" dt="2022-06-09T17:14:51.055" v="4884" actId="164"/>
          <ac:spMkLst>
            <pc:docMk/>
            <pc:sldMk cId="348379310" sldId="299"/>
            <ac:spMk id="310" creationId="{F38C3304-8CCA-4029-B1DB-E592F820BF46}"/>
          </ac:spMkLst>
        </pc:spChg>
        <pc:spChg chg="mod topLvl">
          <ac:chgData name="Elhadi" userId="25bd9855-c3c8-4fe0-90d6-09dac4ca243f" providerId="ADAL" clId="{C8038C93-0868-4620-9BA2-33041EC1E42C}" dt="2022-06-09T17:14:51.055" v="4884" actId="164"/>
          <ac:spMkLst>
            <pc:docMk/>
            <pc:sldMk cId="348379310" sldId="299"/>
            <ac:spMk id="312" creationId="{6DB73674-BF8A-4B46-AD30-994E866DBFDC}"/>
          </ac:spMkLst>
        </pc:spChg>
        <pc:spChg chg="mod topLvl">
          <ac:chgData name="Elhadi" userId="25bd9855-c3c8-4fe0-90d6-09dac4ca243f" providerId="ADAL" clId="{C8038C93-0868-4620-9BA2-33041EC1E42C}" dt="2022-06-09T17:14:51.055" v="4884" actId="164"/>
          <ac:spMkLst>
            <pc:docMk/>
            <pc:sldMk cId="348379310" sldId="299"/>
            <ac:spMk id="316" creationId="{CC63FA7C-EB7A-46A9-9285-BC078290EC67}"/>
          </ac:spMkLst>
        </pc:spChg>
        <pc:spChg chg="del">
          <ac:chgData name="Elhadi" userId="25bd9855-c3c8-4fe0-90d6-09dac4ca243f" providerId="ADAL" clId="{C8038C93-0868-4620-9BA2-33041EC1E42C}" dt="2022-06-09T16:30:36.197" v="3802" actId="478"/>
          <ac:spMkLst>
            <pc:docMk/>
            <pc:sldMk cId="348379310" sldId="299"/>
            <ac:spMk id="317" creationId="{B0E6AF3E-5393-4928-899A-997210ACF961}"/>
          </ac:spMkLst>
        </pc:spChg>
        <pc:spChg chg="mod topLvl">
          <ac:chgData name="Elhadi" userId="25bd9855-c3c8-4fe0-90d6-09dac4ca243f" providerId="ADAL" clId="{C8038C93-0868-4620-9BA2-33041EC1E42C}" dt="2022-06-09T17:14:51.055" v="4884" actId="164"/>
          <ac:spMkLst>
            <pc:docMk/>
            <pc:sldMk cId="348379310" sldId="299"/>
            <ac:spMk id="318" creationId="{FEEA239E-6B5D-4E9F-A635-BA60FDDF8863}"/>
          </ac:spMkLst>
        </pc:spChg>
        <pc:spChg chg="del mod">
          <ac:chgData name="Elhadi" userId="25bd9855-c3c8-4fe0-90d6-09dac4ca243f" providerId="ADAL" clId="{C8038C93-0868-4620-9BA2-33041EC1E42C}" dt="2022-06-09T16:33:23.517" v="3842" actId="478"/>
          <ac:spMkLst>
            <pc:docMk/>
            <pc:sldMk cId="348379310" sldId="299"/>
            <ac:spMk id="319" creationId="{C21A6587-1D41-4C5F-8808-B1655CA81984}"/>
          </ac:spMkLst>
        </pc:spChg>
        <pc:spChg chg="mod topLvl">
          <ac:chgData name="Elhadi" userId="25bd9855-c3c8-4fe0-90d6-09dac4ca243f" providerId="ADAL" clId="{C8038C93-0868-4620-9BA2-33041EC1E42C}" dt="2022-06-09T17:14:51.055" v="4884" actId="164"/>
          <ac:spMkLst>
            <pc:docMk/>
            <pc:sldMk cId="348379310" sldId="299"/>
            <ac:spMk id="320" creationId="{E746C8F9-45E5-4C41-8C7A-F8C79967B4EA}"/>
          </ac:spMkLst>
        </pc:spChg>
        <pc:spChg chg="del">
          <ac:chgData name="Elhadi" userId="25bd9855-c3c8-4fe0-90d6-09dac4ca243f" providerId="ADAL" clId="{C8038C93-0868-4620-9BA2-33041EC1E42C}" dt="2022-06-09T16:30:39.932" v="3806" actId="478"/>
          <ac:spMkLst>
            <pc:docMk/>
            <pc:sldMk cId="348379310" sldId="299"/>
            <ac:spMk id="321" creationId="{998A18A6-BFF8-48C8-A897-0EECEAF5CFDF}"/>
          </ac:spMkLst>
        </pc:spChg>
        <pc:spChg chg="mod topLvl">
          <ac:chgData name="Elhadi" userId="25bd9855-c3c8-4fe0-90d6-09dac4ca243f" providerId="ADAL" clId="{C8038C93-0868-4620-9BA2-33041EC1E42C}" dt="2022-06-09T17:14:51.055" v="4884" actId="164"/>
          <ac:spMkLst>
            <pc:docMk/>
            <pc:sldMk cId="348379310" sldId="299"/>
            <ac:spMk id="327" creationId="{64979020-F1D0-477B-82B2-65AB1543486C}"/>
          </ac:spMkLst>
        </pc:spChg>
        <pc:spChg chg="mod topLvl">
          <ac:chgData name="Elhadi" userId="25bd9855-c3c8-4fe0-90d6-09dac4ca243f" providerId="ADAL" clId="{C8038C93-0868-4620-9BA2-33041EC1E42C}" dt="2022-06-09T17:14:51.055" v="4884" actId="164"/>
          <ac:spMkLst>
            <pc:docMk/>
            <pc:sldMk cId="348379310" sldId="299"/>
            <ac:spMk id="328" creationId="{5346BB76-FCF9-4A4D-887C-5CAF472ADFC4}"/>
          </ac:spMkLst>
        </pc:spChg>
        <pc:spChg chg="mod topLvl">
          <ac:chgData name="Elhadi" userId="25bd9855-c3c8-4fe0-90d6-09dac4ca243f" providerId="ADAL" clId="{C8038C93-0868-4620-9BA2-33041EC1E42C}" dt="2022-06-12T16:12:50.960" v="4916" actId="20577"/>
          <ac:spMkLst>
            <pc:docMk/>
            <pc:sldMk cId="348379310" sldId="299"/>
            <ac:spMk id="329" creationId="{6043350E-F2E0-4149-AC7C-6F28EB3DEE40}"/>
          </ac:spMkLst>
        </pc:spChg>
        <pc:spChg chg="mod topLvl">
          <ac:chgData name="Elhadi" userId="25bd9855-c3c8-4fe0-90d6-09dac4ca243f" providerId="ADAL" clId="{C8038C93-0868-4620-9BA2-33041EC1E42C}" dt="2022-06-09T17:14:51.055" v="4884" actId="164"/>
          <ac:spMkLst>
            <pc:docMk/>
            <pc:sldMk cId="348379310" sldId="299"/>
            <ac:spMk id="330" creationId="{4CF5CA81-64D3-4BCA-AF6D-2E7EF380F48E}"/>
          </ac:spMkLst>
        </pc:spChg>
        <pc:spChg chg="del">
          <ac:chgData name="Elhadi" userId="25bd9855-c3c8-4fe0-90d6-09dac4ca243f" providerId="ADAL" clId="{C8038C93-0868-4620-9BA2-33041EC1E42C}" dt="2022-06-09T16:45:44.443" v="4060" actId="478"/>
          <ac:spMkLst>
            <pc:docMk/>
            <pc:sldMk cId="348379310" sldId="299"/>
            <ac:spMk id="331" creationId="{11DEAAFC-6C5D-42F1-86E0-047D53E5921E}"/>
          </ac:spMkLst>
        </pc:spChg>
        <pc:spChg chg="mod topLvl">
          <ac:chgData name="Elhadi" userId="25bd9855-c3c8-4fe0-90d6-09dac4ca243f" providerId="ADAL" clId="{C8038C93-0868-4620-9BA2-33041EC1E42C}" dt="2022-06-09T17:14:51.055" v="4884" actId="164"/>
          <ac:spMkLst>
            <pc:docMk/>
            <pc:sldMk cId="348379310" sldId="299"/>
            <ac:spMk id="332" creationId="{22328F8C-A9CD-4905-AC7D-08535A135188}"/>
          </ac:spMkLst>
        </pc:spChg>
        <pc:spChg chg="mod topLvl">
          <ac:chgData name="Elhadi" userId="25bd9855-c3c8-4fe0-90d6-09dac4ca243f" providerId="ADAL" clId="{C8038C93-0868-4620-9BA2-33041EC1E42C}" dt="2022-06-09T17:14:51.055" v="4884" actId="164"/>
          <ac:spMkLst>
            <pc:docMk/>
            <pc:sldMk cId="348379310" sldId="299"/>
            <ac:spMk id="333" creationId="{1C8984F8-7549-4701-843F-AAF2F4698F37}"/>
          </ac:spMkLst>
        </pc:spChg>
        <pc:spChg chg="mod">
          <ac:chgData name="Elhadi" userId="25bd9855-c3c8-4fe0-90d6-09dac4ca243f" providerId="ADAL" clId="{C8038C93-0868-4620-9BA2-33041EC1E42C}" dt="2022-06-09T17:14:51.055" v="4884" actId="164"/>
          <ac:spMkLst>
            <pc:docMk/>
            <pc:sldMk cId="348379310" sldId="299"/>
            <ac:spMk id="335" creationId="{EF645BCB-B663-4DBD-82F2-626306A39398}"/>
          </ac:spMkLst>
        </pc:spChg>
        <pc:spChg chg="del mod">
          <ac:chgData name="Elhadi" userId="25bd9855-c3c8-4fe0-90d6-09dac4ca243f" providerId="ADAL" clId="{C8038C93-0868-4620-9BA2-33041EC1E42C}" dt="2022-06-09T16:48:05.907" v="4120" actId="478"/>
          <ac:spMkLst>
            <pc:docMk/>
            <pc:sldMk cId="348379310" sldId="299"/>
            <ac:spMk id="336" creationId="{57847E1B-21C4-462E-8DF2-13C060925E84}"/>
          </ac:spMkLst>
        </pc:spChg>
        <pc:spChg chg="del">
          <ac:chgData name="Elhadi" userId="25bd9855-c3c8-4fe0-90d6-09dac4ca243f" providerId="ADAL" clId="{C8038C93-0868-4620-9BA2-33041EC1E42C}" dt="2022-06-09T15:02:36.032" v="3374" actId="478"/>
          <ac:spMkLst>
            <pc:docMk/>
            <pc:sldMk cId="348379310" sldId="299"/>
            <ac:spMk id="337" creationId="{6B842FDF-6DAC-44D3-9113-DF927FE646AF}"/>
          </ac:spMkLst>
        </pc:spChg>
        <pc:spChg chg="mod">
          <ac:chgData name="Elhadi" userId="25bd9855-c3c8-4fe0-90d6-09dac4ca243f" providerId="ADAL" clId="{C8038C93-0868-4620-9BA2-33041EC1E42C}" dt="2022-06-09T17:14:51.055" v="4884" actId="164"/>
          <ac:spMkLst>
            <pc:docMk/>
            <pc:sldMk cId="348379310" sldId="299"/>
            <ac:spMk id="342" creationId="{B3190989-E2E1-40E1-8A1C-26229A8DF04D}"/>
          </ac:spMkLst>
        </pc:spChg>
        <pc:spChg chg="del mod">
          <ac:chgData name="Elhadi" userId="25bd9855-c3c8-4fe0-90d6-09dac4ca243f" providerId="ADAL" clId="{C8038C93-0868-4620-9BA2-33041EC1E42C}" dt="2022-06-09T15:02:42.531" v="3377" actId="478"/>
          <ac:spMkLst>
            <pc:docMk/>
            <pc:sldMk cId="348379310" sldId="299"/>
            <ac:spMk id="343" creationId="{E655F046-6CD8-4A09-8A1B-4B047698E217}"/>
          </ac:spMkLst>
        </pc:spChg>
        <pc:spChg chg="del">
          <ac:chgData name="Elhadi" userId="25bd9855-c3c8-4fe0-90d6-09dac4ca243f" providerId="ADAL" clId="{C8038C93-0868-4620-9BA2-33041EC1E42C}" dt="2022-06-09T15:34:16.150" v="3788" actId="478"/>
          <ac:spMkLst>
            <pc:docMk/>
            <pc:sldMk cId="348379310" sldId="299"/>
            <ac:spMk id="347" creationId="{F4B7D1AD-A959-4629-B1E1-446A1D058718}"/>
          </ac:spMkLst>
        </pc:spChg>
        <pc:spChg chg="del">
          <ac:chgData name="Elhadi" userId="25bd9855-c3c8-4fe0-90d6-09dac4ca243f" providerId="ADAL" clId="{C8038C93-0868-4620-9BA2-33041EC1E42C}" dt="2022-06-09T15:02:34.752" v="3373" actId="478"/>
          <ac:spMkLst>
            <pc:docMk/>
            <pc:sldMk cId="348379310" sldId="299"/>
            <ac:spMk id="350" creationId="{93ABBF79-DDAB-4DA0-B049-934E18A3E54F}"/>
          </ac:spMkLst>
        </pc:spChg>
        <pc:spChg chg="del">
          <ac:chgData name="Elhadi" userId="25bd9855-c3c8-4fe0-90d6-09dac4ca243f" providerId="ADAL" clId="{C8038C93-0868-4620-9BA2-33041EC1E42C}" dt="2022-06-09T15:02:38.211" v="3375" actId="478"/>
          <ac:spMkLst>
            <pc:docMk/>
            <pc:sldMk cId="348379310" sldId="299"/>
            <ac:spMk id="351" creationId="{9FF4015C-80C9-47E6-A80F-0E08FA808426}"/>
          </ac:spMkLst>
        </pc:spChg>
        <pc:spChg chg="del">
          <ac:chgData name="Elhadi" userId="25bd9855-c3c8-4fe0-90d6-09dac4ca243f" providerId="ADAL" clId="{C8038C93-0868-4620-9BA2-33041EC1E42C}" dt="2022-06-09T15:02:42.531" v="3377" actId="478"/>
          <ac:spMkLst>
            <pc:docMk/>
            <pc:sldMk cId="348379310" sldId="299"/>
            <ac:spMk id="352" creationId="{CC5D76C2-492F-4527-9308-3F6FD444472C}"/>
          </ac:spMkLst>
        </pc:spChg>
        <pc:spChg chg="del">
          <ac:chgData name="Elhadi" userId="25bd9855-c3c8-4fe0-90d6-09dac4ca243f" providerId="ADAL" clId="{C8038C93-0868-4620-9BA2-33041EC1E42C}" dt="2022-06-09T15:02:42.531" v="3377" actId="478"/>
          <ac:spMkLst>
            <pc:docMk/>
            <pc:sldMk cId="348379310" sldId="299"/>
            <ac:spMk id="353" creationId="{2BCA627E-C62D-4739-89F3-432A51ADCA8E}"/>
          </ac:spMkLst>
        </pc:spChg>
        <pc:spChg chg="del">
          <ac:chgData name="Elhadi" userId="25bd9855-c3c8-4fe0-90d6-09dac4ca243f" providerId="ADAL" clId="{C8038C93-0868-4620-9BA2-33041EC1E42C}" dt="2022-06-09T15:02:42.531" v="3377" actId="478"/>
          <ac:spMkLst>
            <pc:docMk/>
            <pc:sldMk cId="348379310" sldId="299"/>
            <ac:spMk id="354" creationId="{43BBBB87-17A9-4FE8-9419-FC6A254B689B}"/>
          </ac:spMkLst>
        </pc:spChg>
        <pc:grpChg chg="add mod">
          <ac:chgData name="Elhadi" userId="25bd9855-c3c8-4fe0-90d6-09dac4ca243f" providerId="ADAL" clId="{C8038C93-0868-4620-9BA2-33041EC1E42C}" dt="2022-06-09T17:14:51.055" v="4884" actId="164"/>
          <ac:grpSpMkLst>
            <pc:docMk/>
            <pc:sldMk cId="348379310" sldId="299"/>
            <ac:grpSpMk id="36" creationId="{76313DDA-EFCD-8E98-C8E6-6BD9AA4D06B7}"/>
          </ac:grpSpMkLst>
        </pc:grpChg>
        <pc:grpChg chg="add del mod">
          <ac:chgData name="Elhadi" userId="25bd9855-c3c8-4fe0-90d6-09dac4ca243f" providerId="ADAL" clId="{C8038C93-0868-4620-9BA2-33041EC1E42C}" dt="2022-06-09T16:54:41.978" v="4303" actId="165"/>
          <ac:grpSpMkLst>
            <pc:docMk/>
            <pc:sldMk cId="348379310" sldId="299"/>
            <ac:grpSpMk id="45" creationId="{54D9450D-55B6-3E76-265F-99FEB867B2BC}"/>
          </ac:grpSpMkLst>
        </pc:grpChg>
        <pc:grpChg chg="add mod">
          <ac:chgData name="Elhadi" userId="25bd9855-c3c8-4fe0-90d6-09dac4ca243f" providerId="ADAL" clId="{C8038C93-0868-4620-9BA2-33041EC1E42C}" dt="2022-06-09T17:14:51.055" v="4884" actId="164"/>
          <ac:grpSpMkLst>
            <pc:docMk/>
            <pc:sldMk cId="348379310" sldId="299"/>
            <ac:grpSpMk id="98" creationId="{A2944154-A759-7BD1-F137-8680639D12F7}"/>
          </ac:grpSpMkLst>
        </pc:grpChg>
        <pc:grpChg chg="add mod">
          <ac:chgData name="Elhadi" userId="25bd9855-c3c8-4fe0-90d6-09dac4ca243f" providerId="ADAL" clId="{C8038C93-0868-4620-9BA2-33041EC1E42C}" dt="2022-06-09T17:01:34.955" v="4603" actId="164"/>
          <ac:grpSpMkLst>
            <pc:docMk/>
            <pc:sldMk cId="348379310" sldId="299"/>
            <ac:grpSpMk id="103" creationId="{2FB818B5-51AE-1F24-B874-66CAC4E8910C}"/>
          </ac:grpSpMkLst>
        </pc:grpChg>
        <pc:grpChg chg="add mod">
          <ac:chgData name="Elhadi" userId="25bd9855-c3c8-4fe0-90d6-09dac4ca243f" providerId="ADAL" clId="{C8038C93-0868-4620-9BA2-33041EC1E42C}" dt="2022-06-09T17:14:54.878" v="4885" actId="164"/>
          <ac:grpSpMkLst>
            <pc:docMk/>
            <pc:sldMk cId="348379310" sldId="299"/>
            <ac:grpSpMk id="105" creationId="{F779259A-6D2B-E12F-AB14-F5299BDE366F}"/>
          </ac:grpSpMkLst>
        </pc:grpChg>
        <pc:grpChg chg="add mod">
          <ac:chgData name="Elhadi" userId="25bd9855-c3c8-4fe0-90d6-09dac4ca243f" providerId="ADAL" clId="{C8038C93-0868-4620-9BA2-33041EC1E42C}" dt="2022-06-09T17:14:51.055" v="4884" actId="164"/>
          <ac:grpSpMkLst>
            <pc:docMk/>
            <pc:sldMk cId="348379310" sldId="299"/>
            <ac:grpSpMk id="158" creationId="{40666DE5-D59B-1704-8197-4126E3701F19}"/>
          </ac:grpSpMkLst>
        </pc:grpChg>
        <pc:grpChg chg="add mod">
          <ac:chgData name="Elhadi" userId="25bd9855-c3c8-4fe0-90d6-09dac4ca243f" providerId="ADAL" clId="{C8038C93-0868-4620-9BA2-33041EC1E42C}" dt="2022-06-09T17:14:58.295" v="4904" actId="1036"/>
          <ac:grpSpMkLst>
            <pc:docMk/>
            <pc:sldMk cId="348379310" sldId="299"/>
            <ac:grpSpMk id="159" creationId="{40BC9993-7F17-73BB-2844-4D5512B12DED}"/>
          </ac:grpSpMkLst>
        </pc:grpChg>
        <pc:grpChg chg="del mod">
          <ac:chgData name="Elhadi" userId="25bd9855-c3c8-4fe0-90d6-09dac4ca243f" providerId="ADAL" clId="{C8038C93-0868-4620-9BA2-33041EC1E42C}" dt="2022-06-09T16:32:59.398" v="3838" actId="165"/>
          <ac:grpSpMkLst>
            <pc:docMk/>
            <pc:sldMk cId="348379310" sldId="299"/>
            <ac:grpSpMk id="303" creationId="{34510181-0BA8-45FC-ACB2-A12A5207E161}"/>
          </ac:grpSpMkLst>
        </pc:grpChg>
        <pc:grpChg chg="add del mod">
          <ac:chgData name="Elhadi" userId="25bd9855-c3c8-4fe0-90d6-09dac4ca243f" providerId="ADAL" clId="{C8038C93-0868-4620-9BA2-33041EC1E42C}" dt="2022-06-09T16:34:11.737" v="3874" actId="165"/>
          <ac:grpSpMkLst>
            <pc:docMk/>
            <pc:sldMk cId="348379310" sldId="299"/>
            <ac:grpSpMk id="315" creationId="{2A8418A5-4C59-48DA-BE70-781FE9126D52}"/>
          </ac:grpSpMkLst>
        </pc:grpChg>
        <pc:grpChg chg="del">
          <ac:chgData name="Elhadi" userId="25bd9855-c3c8-4fe0-90d6-09dac4ca243f" providerId="ADAL" clId="{C8038C93-0868-4620-9BA2-33041EC1E42C}" dt="2022-06-09T16:45:53.497" v="4062" actId="165"/>
          <ac:grpSpMkLst>
            <pc:docMk/>
            <pc:sldMk cId="348379310" sldId="299"/>
            <ac:grpSpMk id="326" creationId="{81DA53C3-AB9B-4719-B10E-0785C9684D06}"/>
          </ac:grpSpMkLst>
        </pc:grpChg>
        <pc:cxnChg chg="add mod topLvl">
          <ac:chgData name="Elhadi" userId="25bd9855-c3c8-4fe0-90d6-09dac4ca243f" providerId="ADAL" clId="{C8038C93-0868-4620-9BA2-33041EC1E42C}" dt="2022-06-09T17:14:51.055" v="4884" actId="164"/>
          <ac:cxnSpMkLst>
            <pc:docMk/>
            <pc:sldMk cId="348379310" sldId="299"/>
            <ac:cxnSpMk id="66" creationId="{6F35554E-1D86-A5EE-FA1C-65B1262F2F3E}"/>
          </ac:cxnSpMkLst>
        </pc:cxnChg>
        <pc:cxnChg chg="add mod">
          <ac:chgData name="Elhadi" userId="25bd9855-c3c8-4fe0-90d6-09dac4ca243f" providerId="ADAL" clId="{C8038C93-0868-4620-9BA2-33041EC1E42C}" dt="2022-06-09T17:14:51.055" v="4884" actId="164"/>
          <ac:cxnSpMkLst>
            <pc:docMk/>
            <pc:sldMk cId="348379310" sldId="299"/>
            <ac:cxnSpMk id="87" creationId="{DB54C509-D5A7-1709-E917-2F58BC51A11F}"/>
          </ac:cxnSpMkLst>
        </pc:cxnChg>
        <pc:cxnChg chg="add mod">
          <ac:chgData name="Elhadi" userId="25bd9855-c3c8-4fe0-90d6-09dac4ca243f" providerId="ADAL" clId="{C8038C93-0868-4620-9BA2-33041EC1E42C}" dt="2022-06-09T17:14:51.055" v="4884" actId="164"/>
          <ac:cxnSpMkLst>
            <pc:docMk/>
            <pc:sldMk cId="348379310" sldId="299"/>
            <ac:cxnSpMk id="99" creationId="{1AFB4AA8-4A43-FC6C-E63F-B8CAECBB30A6}"/>
          </ac:cxnSpMkLst>
        </pc:cxnChg>
        <pc:cxnChg chg="add mod">
          <ac:chgData name="Elhadi" userId="25bd9855-c3c8-4fe0-90d6-09dac4ca243f" providerId="ADAL" clId="{C8038C93-0868-4620-9BA2-33041EC1E42C}" dt="2022-06-09T17:14:51.055" v="4884" actId="164"/>
          <ac:cxnSpMkLst>
            <pc:docMk/>
            <pc:sldMk cId="348379310" sldId="299"/>
            <ac:cxnSpMk id="115" creationId="{361893D3-9B92-7965-1927-6EA92BD0066D}"/>
          </ac:cxnSpMkLst>
        </pc:cxnChg>
        <pc:cxnChg chg="add del mod">
          <ac:chgData name="Elhadi" userId="25bd9855-c3c8-4fe0-90d6-09dac4ca243f" providerId="ADAL" clId="{C8038C93-0868-4620-9BA2-33041EC1E42C}" dt="2022-06-09T17:01:35.609" v="4605"/>
          <ac:cxnSpMkLst>
            <pc:docMk/>
            <pc:sldMk cId="348379310" sldId="299"/>
            <ac:cxnSpMk id="166" creationId="{4FC2A1DD-AACF-7495-082F-E6DCB23E6F0F}"/>
          </ac:cxnSpMkLst>
        </pc:cxnChg>
        <pc:cxnChg chg="add del mod">
          <ac:chgData name="Elhadi" userId="25bd9855-c3c8-4fe0-90d6-09dac4ca243f" providerId="ADAL" clId="{C8038C93-0868-4620-9BA2-33041EC1E42C}" dt="2022-06-09T17:01:35.609" v="4605"/>
          <ac:cxnSpMkLst>
            <pc:docMk/>
            <pc:sldMk cId="348379310" sldId="299"/>
            <ac:cxnSpMk id="171" creationId="{D3320EF0-3363-3B73-BC68-3470FA980F6A}"/>
          </ac:cxnSpMkLst>
        </pc:cxnChg>
        <pc:cxnChg chg="add del mod">
          <ac:chgData name="Elhadi" userId="25bd9855-c3c8-4fe0-90d6-09dac4ca243f" providerId="ADAL" clId="{C8038C93-0868-4620-9BA2-33041EC1E42C}" dt="2022-06-09T17:01:35.609" v="4605"/>
          <ac:cxnSpMkLst>
            <pc:docMk/>
            <pc:sldMk cId="348379310" sldId="299"/>
            <ac:cxnSpMk id="172" creationId="{ACD22730-7279-757F-4332-9C75F902E571}"/>
          </ac:cxnSpMkLst>
        </pc:cxnChg>
        <pc:cxnChg chg="add del mod">
          <ac:chgData name="Elhadi" userId="25bd9855-c3c8-4fe0-90d6-09dac4ca243f" providerId="ADAL" clId="{C8038C93-0868-4620-9BA2-33041EC1E42C}" dt="2022-06-09T17:01:35.609" v="4605"/>
          <ac:cxnSpMkLst>
            <pc:docMk/>
            <pc:sldMk cId="348379310" sldId="299"/>
            <ac:cxnSpMk id="173" creationId="{801DA72A-FA7B-7C74-D91A-4C5B00AD2A5E}"/>
          </ac:cxnSpMkLst>
        </pc:cxnChg>
        <pc:cxnChg chg="add del mod">
          <ac:chgData name="Elhadi" userId="25bd9855-c3c8-4fe0-90d6-09dac4ca243f" providerId="ADAL" clId="{C8038C93-0868-4620-9BA2-33041EC1E42C}" dt="2022-06-09T17:01:35.609" v="4605"/>
          <ac:cxnSpMkLst>
            <pc:docMk/>
            <pc:sldMk cId="348379310" sldId="299"/>
            <ac:cxnSpMk id="174" creationId="{44877EEF-2506-3A58-12F1-BF06697270FB}"/>
          </ac:cxnSpMkLst>
        </pc:cxnChg>
        <pc:cxnChg chg="add del mod">
          <ac:chgData name="Elhadi" userId="25bd9855-c3c8-4fe0-90d6-09dac4ca243f" providerId="ADAL" clId="{C8038C93-0868-4620-9BA2-33041EC1E42C}" dt="2022-06-09T17:02:03.471" v="4644"/>
          <ac:cxnSpMkLst>
            <pc:docMk/>
            <pc:sldMk cId="348379310" sldId="299"/>
            <ac:cxnSpMk id="179" creationId="{7FD2C8AF-47CB-754E-FFB8-2106A9678D96}"/>
          </ac:cxnSpMkLst>
        </pc:cxnChg>
        <pc:cxnChg chg="add del mod">
          <ac:chgData name="Elhadi" userId="25bd9855-c3c8-4fe0-90d6-09dac4ca243f" providerId="ADAL" clId="{C8038C93-0868-4620-9BA2-33041EC1E42C}" dt="2022-06-09T17:02:03.471" v="4644"/>
          <ac:cxnSpMkLst>
            <pc:docMk/>
            <pc:sldMk cId="348379310" sldId="299"/>
            <ac:cxnSpMk id="184" creationId="{445FF800-5FD9-E0E7-8D97-90591F12B8F4}"/>
          </ac:cxnSpMkLst>
        </pc:cxnChg>
        <pc:cxnChg chg="add del mod">
          <ac:chgData name="Elhadi" userId="25bd9855-c3c8-4fe0-90d6-09dac4ca243f" providerId="ADAL" clId="{C8038C93-0868-4620-9BA2-33041EC1E42C}" dt="2022-06-09T17:02:03.471" v="4644"/>
          <ac:cxnSpMkLst>
            <pc:docMk/>
            <pc:sldMk cId="348379310" sldId="299"/>
            <ac:cxnSpMk id="185" creationId="{2C067FD6-93BF-A0CF-EFC3-B20306FE8137}"/>
          </ac:cxnSpMkLst>
        </pc:cxnChg>
        <pc:cxnChg chg="add del mod">
          <ac:chgData name="Elhadi" userId="25bd9855-c3c8-4fe0-90d6-09dac4ca243f" providerId="ADAL" clId="{C8038C93-0868-4620-9BA2-33041EC1E42C}" dt="2022-06-09T17:02:03.471" v="4644"/>
          <ac:cxnSpMkLst>
            <pc:docMk/>
            <pc:sldMk cId="348379310" sldId="299"/>
            <ac:cxnSpMk id="186" creationId="{9CA0C852-4DCC-EF70-9697-463B385B6DBB}"/>
          </ac:cxnSpMkLst>
        </pc:cxnChg>
        <pc:cxnChg chg="add del mod">
          <ac:chgData name="Elhadi" userId="25bd9855-c3c8-4fe0-90d6-09dac4ca243f" providerId="ADAL" clId="{C8038C93-0868-4620-9BA2-33041EC1E42C}" dt="2022-06-09T17:02:03.471" v="4644"/>
          <ac:cxnSpMkLst>
            <pc:docMk/>
            <pc:sldMk cId="348379310" sldId="299"/>
            <ac:cxnSpMk id="187" creationId="{C7754E68-7264-E462-C4BB-AE623AC05CF3}"/>
          </ac:cxnSpMkLst>
        </pc:cxnChg>
        <pc:cxnChg chg="add mod">
          <ac:chgData name="Elhadi" userId="25bd9855-c3c8-4fe0-90d6-09dac4ca243f" providerId="ADAL" clId="{C8038C93-0868-4620-9BA2-33041EC1E42C}" dt="2022-06-09T17:14:54.878" v="4885" actId="164"/>
          <ac:cxnSpMkLst>
            <pc:docMk/>
            <pc:sldMk cId="348379310" sldId="299"/>
            <ac:cxnSpMk id="190" creationId="{BAEF1F1D-C69D-CCD1-B9A2-ABA619216E4A}"/>
          </ac:cxnSpMkLst>
        </pc:cxnChg>
        <pc:cxnChg chg="add del mod">
          <ac:chgData name="Elhadi" userId="25bd9855-c3c8-4fe0-90d6-09dac4ca243f" providerId="ADAL" clId="{C8038C93-0868-4620-9BA2-33041EC1E42C}" dt="2022-06-09T17:03:46.586" v="4659" actId="478"/>
          <ac:cxnSpMkLst>
            <pc:docMk/>
            <pc:sldMk cId="348379310" sldId="299"/>
            <ac:cxnSpMk id="195" creationId="{BC37CD79-C33E-8973-D102-2B0506AA6187}"/>
          </ac:cxnSpMkLst>
        </pc:cxnChg>
        <pc:cxnChg chg="add mod">
          <ac:chgData name="Elhadi" userId="25bd9855-c3c8-4fe0-90d6-09dac4ca243f" providerId="ADAL" clId="{C8038C93-0868-4620-9BA2-33041EC1E42C}" dt="2022-06-09T17:14:54.878" v="4885" actId="164"/>
          <ac:cxnSpMkLst>
            <pc:docMk/>
            <pc:sldMk cId="348379310" sldId="299"/>
            <ac:cxnSpMk id="196" creationId="{BE43D4A0-7A59-FDF7-1B0C-69BF022EDBA7}"/>
          </ac:cxnSpMkLst>
        </pc:cxnChg>
        <pc:cxnChg chg="add mod">
          <ac:chgData name="Elhadi" userId="25bd9855-c3c8-4fe0-90d6-09dac4ca243f" providerId="ADAL" clId="{C8038C93-0868-4620-9BA2-33041EC1E42C}" dt="2022-06-09T17:14:54.878" v="4885" actId="164"/>
          <ac:cxnSpMkLst>
            <pc:docMk/>
            <pc:sldMk cId="348379310" sldId="299"/>
            <ac:cxnSpMk id="197" creationId="{CA9EC410-789F-B863-2334-7EBF62D7B3F0}"/>
          </ac:cxnSpMkLst>
        </pc:cxnChg>
        <pc:cxnChg chg="add mod">
          <ac:chgData name="Elhadi" userId="25bd9855-c3c8-4fe0-90d6-09dac4ca243f" providerId="ADAL" clId="{C8038C93-0868-4620-9BA2-33041EC1E42C}" dt="2022-06-09T17:15:05.053" v="4908" actId="1035"/>
          <ac:cxnSpMkLst>
            <pc:docMk/>
            <pc:sldMk cId="348379310" sldId="299"/>
            <ac:cxnSpMk id="198" creationId="{F7ED2DAB-9D29-A8BC-257D-D7338E2610E1}"/>
          </ac:cxnSpMkLst>
        </pc:cxnChg>
        <pc:cxnChg chg="add mod">
          <ac:chgData name="Elhadi" userId="25bd9855-c3c8-4fe0-90d6-09dac4ca243f" providerId="ADAL" clId="{C8038C93-0868-4620-9BA2-33041EC1E42C}" dt="2022-06-09T17:14:54.878" v="4885" actId="164"/>
          <ac:cxnSpMkLst>
            <pc:docMk/>
            <pc:sldMk cId="348379310" sldId="299"/>
            <ac:cxnSpMk id="208" creationId="{E4B41D1E-A819-A27E-1D8F-A185DE74D26A}"/>
          </ac:cxnSpMkLst>
        </pc:cxnChg>
        <pc:cxnChg chg="add mod">
          <ac:chgData name="Elhadi" userId="25bd9855-c3c8-4fe0-90d6-09dac4ca243f" providerId="ADAL" clId="{C8038C93-0868-4620-9BA2-33041EC1E42C}" dt="2022-06-09T17:14:54.878" v="4885" actId="164"/>
          <ac:cxnSpMkLst>
            <pc:docMk/>
            <pc:sldMk cId="348379310" sldId="299"/>
            <ac:cxnSpMk id="211" creationId="{AB6AAA15-380C-DDAD-5936-8846C719B84C}"/>
          </ac:cxnSpMkLst>
        </pc:cxnChg>
        <pc:cxnChg chg="add mod">
          <ac:chgData name="Elhadi" userId="25bd9855-c3c8-4fe0-90d6-09dac4ca243f" providerId="ADAL" clId="{C8038C93-0868-4620-9BA2-33041EC1E42C}" dt="2022-06-09T17:14:54.878" v="4885" actId="164"/>
          <ac:cxnSpMkLst>
            <pc:docMk/>
            <pc:sldMk cId="348379310" sldId="299"/>
            <ac:cxnSpMk id="214" creationId="{E54488DA-FACE-99ED-F4B8-9AAD954F1C73}"/>
          </ac:cxnSpMkLst>
        </pc:cxnChg>
        <pc:cxnChg chg="add del mod">
          <ac:chgData name="Elhadi" userId="25bd9855-c3c8-4fe0-90d6-09dac4ca243f" providerId="ADAL" clId="{C8038C93-0868-4620-9BA2-33041EC1E42C}" dt="2022-06-09T15:05:31.178" v="3408" actId="478"/>
          <ac:cxnSpMkLst>
            <pc:docMk/>
            <pc:sldMk cId="348379310" sldId="299"/>
            <ac:cxnSpMk id="305" creationId="{DE7EB0EF-6B69-4083-85F8-7C6C723742D4}"/>
          </ac:cxnSpMkLst>
        </pc:cxnChg>
        <pc:cxnChg chg="del mod">
          <ac:chgData name="Elhadi" userId="25bd9855-c3c8-4fe0-90d6-09dac4ca243f" providerId="ADAL" clId="{C8038C93-0868-4620-9BA2-33041EC1E42C}" dt="2022-06-09T15:05:32.872" v="3409" actId="478"/>
          <ac:cxnSpMkLst>
            <pc:docMk/>
            <pc:sldMk cId="348379310" sldId="299"/>
            <ac:cxnSpMk id="306" creationId="{8AD023AF-E57F-49BA-8232-16600E1FB19C}"/>
          </ac:cxnSpMkLst>
        </pc:cxnChg>
        <pc:cxnChg chg="mod topLvl">
          <ac:chgData name="Elhadi" userId="25bd9855-c3c8-4fe0-90d6-09dac4ca243f" providerId="ADAL" clId="{C8038C93-0868-4620-9BA2-33041EC1E42C}" dt="2022-06-09T17:14:51.055" v="4884" actId="164"/>
          <ac:cxnSpMkLst>
            <pc:docMk/>
            <pc:sldMk cId="348379310" sldId="299"/>
            <ac:cxnSpMk id="311" creationId="{0D6B354C-E5EA-4602-A7C4-1CEE4CEEDC58}"/>
          </ac:cxnSpMkLst>
        </pc:cxnChg>
        <pc:cxnChg chg="del mod">
          <ac:chgData name="Elhadi" userId="25bd9855-c3c8-4fe0-90d6-09dac4ca243f" providerId="ADAL" clId="{C8038C93-0868-4620-9BA2-33041EC1E42C}" dt="2022-06-09T16:33:24.604" v="3843" actId="478"/>
          <ac:cxnSpMkLst>
            <pc:docMk/>
            <pc:sldMk cId="348379310" sldId="299"/>
            <ac:cxnSpMk id="313" creationId="{528B2893-C173-4BA4-9C36-25FD176AFB38}"/>
          </ac:cxnSpMkLst>
        </pc:cxnChg>
        <pc:cxnChg chg="del mod">
          <ac:chgData name="Elhadi" userId="25bd9855-c3c8-4fe0-90d6-09dac4ca243f" providerId="ADAL" clId="{C8038C93-0868-4620-9BA2-33041EC1E42C}" dt="2022-06-09T16:30:37.021" v="3803" actId="478"/>
          <ac:cxnSpMkLst>
            <pc:docMk/>
            <pc:sldMk cId="348379310" sldId="299"/>
            <ac:cxnSpMk id="314" creationId="{8EF8E7BD-1189-4DB5-916E-7DA00DD0F632}"/>
          </ac:cxnSpMkLst>
        </pc:cxnChg>
        <pc:cxnChg chg="del mod">
          <ac:chgData name="Elhadi" userId="25bd9855-c3c8-4fe0-90d6-09dac4ca243f" providerId="ADAL" clId="{C8038C93-0868-4620-9BA2-33041EC1E42C}" dt="2022-06-09T16:30:41.307" v="3807" actId="478"/>
          <ac:cxnSpMkLst>
            <pc:docMk/>
            <pc:sldMk cId="348379310" sldId="299"/>
            <ac:cxnSpMk id="322" creationId="{1A86411B-D78D-43B3-9143-90F510F9F36C}"/>
          </ac:cxnSpMkLst>
        </pc:cxnChg>
        <pc:cxnChg chg="mod topLvl">
          <ac:chgData name="Elhadi" userId="25bd9855-c3c8-4fe0-90d6-09dac4ca243f" providerId="ADAL" clId="{C8038C93-0868-4620-9BA2-33041EC1E42C}" dt="2022-06-09T17:14:51.055" v="4884" actId="164"/>
          <ac:cxnSpMkLst>
            <pc:docMk/>
            <pc:sldMk cId="348379310" sldId="299"/>
            <ac:cxnSpMk id="323" creationId="{2A15026F-62EB-4D6A-9FE2-412618BA4AAE}"/>
          </ac:cxnSpMkLst>
        </pc:cxnChg>
        <pc:cxnChg chg="del mod">
          <ac:chgData name="Elhadi" userId="25bd9855-c3c8-4fe0-90d6-09dac4ca243f" providerId="ADAL" clId="{C8038C93-0868-4620-9BA2-33041EC1E42C}" dt="2022-06-09T16:45:46.458" v="4061" actId="478"/>
          <ac:cxnSpMkLst>
            <pc:docMk/>
            <pc:sldMk cId="348379310" sldId="299"/>
            <ac:cxnSpMk id="324" creationId="{8D8C8F3D-49D6-4BD4-943E-80FC98DB0ED7}"/>
          </ac:cxnSpMkLst>
        </pc:cxnChg>
        <pc:cxnChg chg="mod topLvl">
          <ac:chgData name="Elhadi" userId="25bd9855-c3c8-4fe0-90d6-09dac4ca243f" providerId="ADAL" clId="{C8038C93-0868-4620-9BA2-33041EC1E42C}" dt="2022-06-09T17:14:51.055" v="4884" actId="164"/>
          <ac:cxnSpMkLst>
            <pc:docMk/>
            <pc:sldMk cId="348379310" sldId="299"/>
            <ac:cxnSpMk id="325" creationId="{8898AACD-AE40-4994-BF90-62C24D4BCF49}"/>
          </ac:cxnSpMkLst>
        </pc:cxnChg>
        <pc:cxnChg chg="mod topLvl">
          <ac:chgData name="Elhadi" userId="25bd9855-c3c8-4fe0-90d6-09dac4ca243f" providerId="ADAL" clId="{C8038C93-0868-4620-9BA2-33041EC1E42C}" dt="2022-06-09T17:14:51.055" v="4884" actId="164"/>
          <ac:cxnSpMkLst>
            <pc:docMk/>
            <pc:sldMk cId="348379310" sldId="299"/>
            <ac:cxnSpMk id="334" creationId="{D1CDA0E0-D8FC-4CC9-B7B1-09348F137F49}"/>
          </ac:cxnSpMkLst>
        </pc:cxnChg>
        <pc:cxnChg chg="mod">
          <ac:chgData name="Elhadi" userId="25bd9855-c3c8-4fe0-90d6-09dac4ca243f" providerId="ADAL" clId="{C8038C93-0868-4620-9BA2-33041EC1E42C}" dt="2022-06-09T17:14:51.055" v="4884" actId="164"/>
          <ac:cxnSpMkLst>
            <pc:docMk/>
            <pc:sldMk cId="348379310" sldId="299"/>
            <ac:cxnSpMk id="338" creationId="{15C9ED3F-893C-4E67-871A-E7200731C63D}"/>
          </ac:cxnSpMkLst>
        </pc:cxnChg>
        <pc:cxnChg chg="mod">
          <ac:chgData name="Elhadi" userId="25bd9855-c3c8-4fe0-90d6-09dac4ca243f" providerId="ADAL" clId="{C8038C93-0868-4620-9BA2-33041EC1E42C}" dt="2022-06-09T17:14:51.055" v="4884" actId="164"/>
          <ac:cxnSpMkLst>
            <pc:docMk/>
            <pc:sldMk cId="348379310" sldId="299"/>
            <ac:cxnSpMk id="339" creationId="{3B097CA9-E5E5-4E2F-8704-D1C2A456409D}"/>
          </ac:cxnSpMkLst>
        </pc:cxnChg>
        <pc:cxnChg chg="mod">
          <ac:chgData name="Elhadi" userId="25bd9855-c3c8-4fe0-90d6-09dac4ca243f" providerId="ADAL" clId="{C8038C93-0868-4620-9BA2-33041EC1E42C}" dt="2022-06-09T17:14:51.055" v="4884" actId="164"/>
          <ac:cxnSpMkLst>
            <pc:docMk/>
            <pc:sldMk cId="348379310" sldId="299"/>
            <ac:cxnSpMk id="341" creationId="{42BAE508-4313-4A96-B4B8-73BF9CDE2F54}"/>
          </ac:cxnSpMkLst>
        </pc:cxnChg>
        <pc:cxnChg chg="del mod">
          <ac:chgData name="Elhadi" userId="25bd9855-c3c8-4fe0-90d6-09dac4ca243f" providerId="ADAL" clId="{C8038C93-0868-4620-9BA2-33041EC1E42C}" dt="2022-06-09T15:33:59.560" v="3785" actId="478"/>
          <ac:cxnSpMkLst>
            <pc:docMk/>
            <pc:sldMk cId="348379310" sldId="299"/>
            <ac:cxnSpMk id="344" creationId="{77D3B1FE-0A13-45E8-932D-AAC42D81491E}"/>
          </ac:cxnSpMkLst>
        </pc:cxnChg>
        <pc:cxnChg chg="del mod">
          <ac:chgData name="Elhadi" userId="25bd9855-c3c8-4fe0-90d6-09dac4ca243f" providerId="ADAL" clId="{C8038C93-0868-4620-9BA2-33041EC1E42C}" dt="2022-06-09T15:34:14.870" v="3787" actId="478"/>
          <ac:cxnSpMkLst>
            <pc:docMk/>
            <pc:sldMk cId="348379310" sldId="299"/>
            <ac:cxnSpMk id="345" creationId="{4C8BEB31-2801-48B2-B1C7-7B3092BC6582}"/>
          </ac:cxnSpMkLst>
        </pc:cxnChg>
        <pc:cxnChg chg="del mod">
          <ac:chgData name="Elhadi" userId="25bd9855-c3c8-4fe0-90d6-09dac4ca243f" providerId="ADAL" clId="{C8038C93-0868-4620-9BA2-33041EC1E42C}" dt="2022-06-09T15:34:19.190" v="3789" actId="478"/>
          <ac:cxnSpMkLst>
            <pc:docMk/>
            <pc:sldMk cId="348379310" sldId="299"/>
            <ac:cxnSpMk id="346" creationId="{C6676E1D-B96E-4D17-8220-7037C6B979D6}"/>
          </ac:cxnSpMkLst>
        </pc:cxnChg>
        <pc:cxnChg chg="del mod">
          <ac:chgData name="Elhadi" userId="25bd9855-c3c8-4fe0-90d6-09dac4ca243f" providerId="ADAL" clId="{C8038C93-0868-4620-9BA2-33041EC1E42C}" dt="2022-06-09T15:02:42.531" v="3377" actId="478"/>
          <ac:cxnSpMkLst>
            <pc:docMk/>
            <pc:sldMk cId="348379310" sldId="299"/>
            <ac:cxnSpMk id="348" creationId="{BC6F14E6-62DF-4806-A8E1-49244DA3E9BD}"/>
          </ac:cxnSpMkLst>
        </pc:cxnChg>
        <pc:cxnChg chg="del mod">
          <ac:chgData name="Elhadi" userId="25bd9855-c3c8-4fe0-90d6-09dac4ca243f" providerId="ADAL" clId="{C8038C93-0868-4620-9BA2-33041EC1E42C}" dt="2022-06-09T15:02:42.531" v="3377" actId="478"/>
          <ac:cxnSpMkLst>
            <pc:docMk/>
            <pc:sldMk cId="348379310" sldId="299"/>
            <ac:cxnSpMk id="355" creationId="{1D5C7B36-C37B-4DDB-A751-426CFE814631}"/>
          </ac:cxnSpMkLst>
        </pc:cxnChg>
        <pc:cxnChg chg="del mod">
          <ac:chgData name="Elhadi" userId="25bd9855-c3c8-4fe0-90d6-09dac4ca243f" providerId="ADAL" clId="{C8038C93-0868-4620-9BA2-33041EC1E42C}" dt="2022-06-09T15:02:42.531" v="3377" actId="478"/>
          <ac:cxnSpMkLst>
            <pc:docMk/>
            <pc:sldMk cId="348379310" sldId="299"/>
            <ac:cxnSpMk id="356" creationId="{5138CE12-05E8-4AF3-9A7A-50FA272C1892}"/>
          </ac:cxnSpMkLst>
        </pc:cxnChg>
        <pc:cxnChg chg="del mod">
          <ac:chgData name="Elhadi" userId="25bd9855-c3c8-4fe0-90d6-09dac4ca243f" providerId="ADAL" clId="{C8038C93-0868-4620-9BA2-33041EC1E42C}" dt="2022-06-09T15:02:42.531" v="3377" actId="478"/>
          <ac:cxnSpMkLst>
            <pc:docMk/>
            <pc:sldMk cId="348379310" sldId="299"/>
            <ac:cxnSpMk id="357" creationId="{74B2155B-4188-411A-BF7F-7EC9E0F22898}"/>
          </ac:cxnSpMkLst>
        </pc:cxnChg>
        <pc:cxnChg chg="del mod">
          <ac:chgData name="Elhadi" userId="25bd9855-c3c8-4fe0-90d6-09dac4ca243f" providerId="ADAL" clId="{C8038C93-0868-4620-9BA2-33041EC1E42C}" dt="2022-06-09T15:02:42.531" v="3377" actId="478"/>
          <ac:cxnSpMkLst>
            <pc:docMk/>
            <pc:sldMk cId="348379310" sldId="299"/>
            <ac:cxnSpMk id="358" creationId="{C549172E-447B-4B6A-AA18-03B172E3E93E}"/>
          </ac:cxnSpMkLst>
        </pc:cxnChg>
      </pc:sldChg>
      <pc:sldChg chg="del">
        <pc:chgData name="Elhadi" userId="25bd9855-c3c8-4fe0-90d6-09dac4ca243f" providerId="ADAL" clId="{C8038C93-0868-4620-9BA2-33041EC1E42C}" dt="2022-06-02T12:28:03.162" v="306" actId="47"/>
        <pc:sldMkLst>
          <pc:docMk/>
          <pc:sldMk cId="451126776" sldId="300"/>
        </pc:sldMkLst>
      </pc:sldChg>
      <pc:sldChg chg="delSp modSp mod">
        <pc:chgData name="Elhadi" userId="25bd9855-c3c8-4fe0-90d6-09dac4ca243f" providerId="ADAL" clId="{C8038C93-0868-4620-9BA2-33041EC1E42C}" dt="2022-06-09T15:01:56.669" v="3371" actId="478"/>
        <pc:sldMkLst>
          <pc:docMk/>
          <pc:sldMk cId="3402286391" sldId="301"/>
        </pc:sldMkLst>
        <pc:spChg chg="del">
          <ac:chgData name="Elhadi" userId="25bd9855-c3c8-4fe0-90d6-09dac4ca243f" providerId="ADAL" clId="{C8038C93-0868-4620-9BA2-33041EC1E42C}" dt="2022-06-09T15:01:56.669" v="3371" actId="478"/>
          <ac:spMkLst>
            <pc:docMk/>
            <pc:sldMk cId="3402286391" sldId="301"/>
            <ac:spMk id="3" creationId="{F84A11ED-0B82-4E60-810C-158E1CC18CB1}"/>
          </ac:spMkLst>
        </pc:spChg>
        <pc:spChg chg="mod">
          <ac:chgData name="Elhadi" userId="25bd9855-c3c8-4fe0-90d6-09dac4ca243f" providerId="ADAL" clId="{C8038C93-0868-4620-9BA2-33041EC1E42C}" dt="2022-06-09T14:37:52.780" v="3363" actId="27636"/>
          <ac:spMkLst>
            <pc:docMk/>
            <pc:sldMk cId="3402286391" sldId="301"/>
            <ac:spMk id="11" creationId="{DFC45420-5D18-40F4-AB7B-FB3875FCA4DF}"/>
          </ac:spMkLst>
        </pc:spChg>
      </pc:sldChg>
      <pc:sldChg chg="del">
        <pc:chgData name="Elhadi" userId="25bd9855-c3c8-4fe0-90d6-09dac4ca243f" providerId="ADAL" clId="{C8038C93-0868-4620-9BA2-33041EC1E42C}" dt="2022-06-02T12:28:07.728" v="308" actId="47"/>
        <pc:sldMkLst>
          <pc:docMk/>
          <pc:sldMk cId="3504443206" sldId="303"/>
        </pc:sldMkLst>
      </pc:sldChg>
      <pc:sldChg chg="del">
        <pc:chgData name="Elhadi" userId="25bd9855-c3c8-4fe0-90d6-09dac4ca243f" providerId="ADAL" clId="{C8038C93-0868-4620-9BA2-33041EC1E42C}" dt="2022-06-02T12:27:37.590" v="301" actId="47"/>
        <pc:sldMkLst>
          <pc:docMk/>
          <pc:sldMk cId="1864320181" sldId="304"/>
        </pc:sldMkLst>
      </pc:sldChg>
      <pc:sldChg chg="addSp delSp modSp new add del mod modClrScheme chgLayout">
        <pc:chgData name="Elhadi" userId="25bd9855-c3c8-4fe0-90d6-09dac4ca243f" providerId="ADAL" clId="{C8038C93-0868-4620-9BA2-33041EC1E42C}" dt="2022-06-08T22:31:33.598" v="2687" actId="20577"/>
        <pc:sldMkLst>
          <pc:docMk/>
          <pc:sldMk cId="1627276396" sldId="305"/>
        </pc:sldMkLst>
        <pc:spChg chg="del mod ord">
          <ac:chgData name="Elhadi" userId="25bd9855-c3c8-4fe0-90d6-09dac4ca243f" providerId="ADAL" clId="{C8038C93-0868-4620-9BA2-33041EC1E42C}" dt="2022-05-31T19:40:26.707" v="288" actId="700"/>
          <ac:spMkLst>
            <pc:docMk/>
            <pc:sldMk cId="1627276396" sldId="305"/>
            <ac:spMk id="2" creationId="{563328ED-D1CA-7427-38F0-64E91692C9B2}"/>
          </ac:spMkLst>
        </pc:spChg>
        <pc:spChg chg="add mod">
          <ac:chgData name="Elhadi" userId="25bd9855-c3c8-4fe0-90d6-09dac4ca243f" providerId="ADAL" clId="{C8038C93-0868-4620-9BA2-33041EC1E42C}" dt="2022-06-08T17:30:04.623" v="1897" actId="1036"/>
          <ac:spMkLst>
            <pc:docMk/>
            <pc:sldMk cId="1627276396" sldId="305"/>
            <ac:spMk id="2" creationId="{B9CA15FA-106F-454E-F3DE-A1F1F27A6C06}"/>
          </ac:spMkLst>
        </pc:spChg>
        <pc:spChg chg="del mod ord">
          <ac:chgData name="Elhadi" userId="25bd9855-c3c8-4fe0-90d6-09dac4ca243f" providerId="ADAL" clId="{C8038C93-0868-4620-9BA2-33041EC1E42C}" dt="2022-05-31T19:40:26.707" v="288" actId="700"/>
          <ac:spMkLst>
            <pc:docMk/>
            <pc:sldMk cId="1627276396" sldId="305"/>
            <ac:spMk id="3" creationId="{4691D1BE-9CEF-039F-EE35-1B4AAD3F250A}"/>
          </ac:spMkLst>
        </pc:spChg>
        <pc:spChg chg="mod ord modVis">
          <ac:chgData name="Elhadi" userId="25bd9855-c3c8-4fe0-90d6-09dac4ca243f" providerId="ADAL" clId="{C8038C93-0868-4620-9BA2-33041EC1E42C}" dt="2022-06-07T15:51:23.774" v="369" actId="14429"/>
          <ac:spMkLst>
            <pc:docMk/>
            <pc:sldMk cId="1627276396" sldId="305"/>
            <ac:spMk id="4" creationId="{1347C5E7-6DFD-6E48-7D53-FD1947209F0E}"/>
          </ac:spMkLst>
        </pc:spChg>
        <pc:spChg chg="add mod ord">
          <ac:chgData name="Elhadi" userId="25bd9855-c3c8-4fe0-90d6-09dac4ca243f" providerId="ADAL" clId="{C8038C93-0868-4620-9BA2-33041EC1E42C}" dt="2022-06-08T22:31:33.598" v="2687" actId="20577"/>
          <ac:spMkLst>
            <pc:docMk/>
            <pc:sldMk cId="1627276396" sldId="305"/>
            <ac:spMk id="5" creationId="{0840B840-C557-A2F4-6967-4DC01F147CBC}"/>
          </ac:spMkLst>
        </pc:spChg>
        <pc:spChg chg="add del mod ord">
          <ac:chgData name="Elhadi" userId="25bd9855-c3c8-4fe0-90d6-09dac4ca243f" providerId="ADAL" clId="{C8038C93-0868-4620-9BA2-33041EC1E42C}" dt="2022-05-31T19:40:36.653" v="289"/>
          <ac:spMkLst>
            <pc:docMk/>
            <pc:sldMk cId="1627276396" sldId="305"/>
            <ac:spMk id="6" creationId="{BD608C4F-28F9-0CB3-470C-8502A4EF90B0}"/>
          </ac:spMkLst>
        </pc:spChg>
        <pc:spChg chg="add mod">
          <ac:chgData name="Elhadi" userId="25bd9855-c3c8-4fe0-90d6-09dac4ca243f" providerId="ADAL" clId="{C8038C93-0868-4620-9BA2-33041EC1E42C}" dt="2022-06-08T17:31:05.858" v="1905" actId="114"/>
          <ac:spMkLst>
            <pc:docMk/>
            <pc:sldMk cId="1627276396" sldId="305"/>
            <ac:spMk id="6" creationId="{E211D07B-1A41-63F2-2B59-9D9C68B25BA5}"/>
          </ac:spMkLst>
        </pc:spChg>
        <pc:picChg chg="add del">
          <ac:chgData name="Elhadi" userId="25bd9855-c3c8-4fe0-90d6-09dac4ca243f" providerId="ADAL" clId="{C8038C93-0868-4620-9BA2-33041EC1E42C}" dt="2022-06-07T15:52:22.594" v="371"/>
          <ac:picMkLst>
            <pc:docMk/>
            <pc:sldMk cId="1627276396" sldId="305"/>
            <ac:picMk id="2" creationId="{8D46EF0C-AC48-B939-098B-4A7DBC95F62E}"/>
          </ac:picMkLst>
        </pc:picChg>
        <pc:picChg chg="add mod modCrop">
          <ac:chgData name="Elhadi" userId="25bd9855-c3c8-4fe0-90d6-09dac4ca243f" providerId="ADAL" clId="{C8038C93-0868-4620-9BA2-33041EC1E42C}" dt="2022-06-07T15:53:17.377" v="382" actId="34135"/>
          <ac:picMkLst>
            <pc:docMk/>
            <pc:sldMk cId="1627276396" sldId="305"/>
            <ac:picMk id="8" creationId="{1BFCEC40-1719-BFFA-3F1C-29474F827F63}"/>
          </ac:picMkLst>
        </pc:picChg>
      </pc:sldChg>
      <pc:sldChg chg="addSp delSp modSp new add del mod">
        <pc:chgData name="Elhadi" userId="25bd9855-c3c8-4fe0-90d6-09dac4ca243f" providerId="ADAL" clId="{C8038C93-0868-4620-9BA2-33041EC1E42C}" dt="2022-06-08T22:31:38.095" v="2689" actId="20577"/>
        <pc:sldMkLst>
          <pc:docMk/>
          <pc:sldMk cId="1247596063" sldId="306"/>
        </pc:sldMkLst>
        <pc:spChg chg="mod">
          <ac:chgData name="Elhadi" userId="25bd9855-c3c8-4fe0-90d6-09dac4ca243f" providerId="ADAL" clId="{C8038C93-0868-4620-9BA2-33041EC1E42C}" dt="2022-06-08T22:31:38.095" v="2689" actId="20577"/>
          <ac:spMkLst>
            <pc:docMk/>
            <pc:sldMk cId="1247596063" sldId="306"/>
            <ac:spMk id="2" creationId="{AA7F6B21-A211-4AE6-88CB-492DC66E5DC9}"/>
          </ac:spMkLst>
        </pc:spChg>
        <pc:spChg chg="add mod">
          <ac:chgData name="Elhadi" userId="25bd9855-c3c8-4fe0-90d6-09dac4ca243f" providerId="ADAL" clId="{C8038C93-0868-4620-9BA2-33041EC1E42C}" dt="2022-06-08T16:35:29.409" v="1637" actId="164"/>
          <ac:spMkLst>
            <pc:docMk/>
            <pc:sldMk cId="1247596063" sldId="306"/>
            <ac:spMk id="3" creationId="{55236D4C-E168-1BCD-8899-4E86CB7882BB}"/>
          </ac:spMkLst>
        </pc:spChg>
        <pc:spChg chg="del">
          <ac:chgData name="Elhadi" userId="25bd9855-c3c8-4fe0-90d6-09dac4ca243f" providerId="ADAL" clId="{C8038C93-0868-4620-9BA2-33041EC1E42C}" dt="2022-05-31T19:47:38.368" v="299"/>
          <ac:spMkLst>
            <pc:docMk/>
            <pc:sldMk cId="1247596063" sldId="306"/>
            <ac:spMk id="3" creationId="{8B84A43B-0FDD-BF47-6A9A-6CAD1AE7DA3B}"/>
          </ac:spMkLst>
        </pc:spChg>
        <pc:spChg chg="mod">
          <ac:chgData name="Elhadi" userId="25bd9855-c3c8-4fe0-90d6-09dac4ca243f" providerId="ADAL" clId="{C8038C93-0868-4620-9BA2-33041EC1E42C}" dt="2022-06-08T16:35:29.409" v="1637" actId="164"/>
          <ac:spMkLst>
            <pc:docMk/>
            <pc:sldMk cId="1247596063" sldId="306"/>
            <ac:spMk id="7" creationId="{0B92B3FF-4858-14F9-67CF-808425A5AE3F}"/>
          </ac:spMkLst>
        </pc:spChg>
        <pc:spChg chg="add mod">
          <ac:chgData name="Elhadi" userId="25bd9855-c3c8-4fe0-90d6-09dac4ca243f" providerId="ADAL" clId="{C8038C93-0868-4620-9BA2-33041EC1E42C}" dt="2022-06-08T16:35:46.130" v="1640" actId="1076"/>
          <ac:spMkLst>
            <pc:docMk/>
            <pc:sldMk cId="1247596063" sldId="306"/>
            <ac:spMk id="9" creationId="{27BBFF91-AA42-4452-1EC9-8864F63AF03F}"/>
          </ac:spMkLst>
        </pc:spChg>
        <pc:spChg chg="add mod">
          <ac:chgData name="Elhadi" userId="25bd9855-c3c8-4fe0-90d6-09dac4ca243f" providerId="ADAL" clId="{C8038C93-0868-4620-9BA2-33041EC1E42C}" dt="2022-06-08T16:35:29.409" v="1637" actId="164"/>
          <ac:spMkLst>
            <pc:docMk/>
            <pc:sldMk cId="1247596063" sldId="306"/>
            <ac:spMk id="10" creationId="{701F97D6-8AFE-7B31-F95D-640AF6BC9382}"/>
          </ac:spMkLst>
        </pc:spChg>
        <pc:spChg chg="mod topLvl">
          <ac:chgData name="Elhadi" userId="25bd9855-c3c8-4fe0-90d6-09dac4ca243f" providerId="ADAL" clId="{C8038C93-0868-4620-9BA2-33041EC1E42C}" dt="2022-06-08T17:26:14.562" v="1852" actId="164"/>
          <ac:spMkLst>
            <pc:docMk/>
            <pc:sldMk cId="1247596063" sldId="306"/>
            <ac:spMk id="13" creationId="{FBF0641B-4C29-268E-4097-8D627654BF70}"/>
          </ac:spMkLst>
        </pc:spChg>
        <pc:spChg chg="del mod topLvl">
          <ac:chgData name="Elhadi" userId="25bd9855-c3c8-4fe0-90d6-09dac4ca243f" providerId="ADAL" clId="{C8038C93-0868-4620-9BA2-33041EC1E42C}" dt="2022-06-08T16:58:30.612" v="1816" actId="478"/>
          <ac:spMkLst>
            <pc:docMk/>
            <pc:sldMk cId="1247596063" sldId="306"/>
            <ac:spMk id="14" creationId="{3EB656E5-0925-ED12-4B7E-CABAC0ED7E22}"/>
          </ac:spMkLst>
        </pc:spChg>
        <pc:spChg chg="del mod topLvl">
          <ac:chgData name="Elhadi" userId="25bd9855-c3c8-4fe0-90d6-09dac4ca243f" providerId="ADAL" clId="{C8038C93-0868-4620-9BA2-33041EC1E42C}" dt="2022-06-08T16:58:30.612" v="1816" actId="478"/>
          <ac:spMkLst>
            <pc:docMk/>
            <pc:sldMk cId="1247596063" sldId="306"/>
            <ac:spMk id="18" creationId="{CE2E1D3C-D9E0-8A78-C80D-DAD10DF64A26}"/>
          </ac:spMkLst>
        </pc:spChg>
        <pc:spChg chg="del mod topLvl">
          <ac:chgData name="Elhadi" userId="25bd9855-c3c8-4fe0-90d6-09dac4ca243f" providerId="ADAL" clId="{C8038C93-0868-4620-9BA2-33041EC1E42C}" dt="2022-06-08T16:58:30.612" v="1816" actId="478"/>
          <ac:spMkLst>
            <pc:docMk/>
            <pc:sldMk cId="1247596063" sldId="306"/>
            <ac:spMk id="19" creationId="{F0F028F2-0BC4-7AEE-E825-0E55FA191635}"/>
          </ac:spMkLst>
        </pc:spChg>
        <pc:spChg chg="add del mod">
          <ac:chgData name="Elhadi" userId="25bd9855-c3c8-4fe0-90d6-09dac4ca243f" providerId="ADAL" clId="{C8038C93-0868-4620-9BA2-33041EC1E42C}" dt="2022-06-08T16:56:06.537" v="1780" actId="11529"/>
          <ac:spMkLst>
            <pc:docMk/>
            <pc:sldMk cId="1247596063" sldId="306"/>
            <ac:spMk id="24" creationId="{0CDB89F2-C3D5-FB7A-9D92-ECA40625B5ED}"/>
          </ac:spMkLst>
        </pc:spChg>
        <pc:spChg chg="add del mod">
          <ac:chgData name="Elhadi" userId="25bd9855-c3c8-4fe0-90d6-09dac4ca243f" providerId="ADAL" clId="{C8038C93-0868-4620-9BA2-33041EC1E42C}" dt="2022-06-08T16:55:43.627" v="1773"/>
          <ac:spMkLst>
            <pc:docMk/>
            <pc:sldMk cId="1247596063" sldId="306"/>
            <ac:spMk id="26" creationId="{723A6F4F-0DB3-566E-4549-BBA56F46F2AA}"/>
          </ac:spMkLst>
        </pc:spChg>
        <pc:spChg chg="add mod">
          <ac:chgData name="Elhadi" userId="25bd9855-c3c8-4fe0-90d6-09dac4ca243f" providerId="ADAL" clId="{C8038C93-0868-4620-9BA2-33041EC1E42C}" dt="2022-06-08T17:26:14.562" v="1852" actId="164"/>
          <ac:spMkLst>
            <pc:docMk/>
            <pc:sldMk cId="1247596063" sldId="306"/>
            <ac:spMk id="28" creationId="{F5B032B5-200F-9E63-B12E-A105AD3C3C22}"/>
          </ac:spMkLst>
        </pc:spChg>
        <pc:grpChg chg="add mod">
          <ac:chgData name="Elhadi" userId="25bd9855-c3c8-4fe0-90d6-09dac4ca243f" providerId="ADAL" clId="{C8038C93-0868-4620-9BA2-33041EC1E42C}" dt="2022-06-08T16:35:21.535" v="1636" actId="164"/>
          <ac:grpSpMkLst>
            <pc:docMk/>
            <pc:sldMk cId="1247596063" sldId="306"/>
            <ac:grpSpMk id="8" creationId="{7D72940E-1F8F-8373-D50F-8C049F93B32C}"/>
          </ac:grpSpMkLst>
        </pc:grpChg>
        <pc:grpChg chg="add mod">
          <ac:chgData name="Elhadi" userId="25bd9855-c3c8-4fe0-90d6-09dac4ca243f" providerId="ADAL" clId="{C8038C93-0868-4620-9BA2-33041EC1E42C}" dt="2022-06-08T17:26:32.600" v="1874" actId="1036"/>
          <ac:grpSpMkLst>
            <pc:docMk/>
            <pc:sldMk cId="1247596063" sldId="306"/>
            <ac:grpSpMk id="11" creationId="{DDDEEEB6-373C-F0BF-E823-C554F362FAD9}"/>
          </ac:grpSpMkLst>
        </pc:grpChg>
        <pc:grpChg chg="add del mod">
          <ac:chgData name="Elhadi" userId="25bd9855-c3c8-4fe0-90d6-09dac4ca243f" providerId="ADAL" clId="{C8038C93-0868-4620-9BA2-33041EC1E42C}" dt="2022-06-08T16:58:06.380" v="1814" actId="165"/>
          <ac:grpSpMkLst>
            <pc:docMk/>
            <pc:sldMk cId="1247596063" sldId="306"/>
            <ac:grpSpMk id="12" creationId="{FA090623-9A26-5405-5A8C-3D6859AB672E}"/>
          </ac:grpSpMkLst>
        </pc:grpChg>
        <pc:grpChg chg="add mod">
          <ac:chgData name="Elhadi" userId="25bd9855-c3c8-4fe0-90d6-09dac4ca243f" providerId="ADAL" clId="{C8038C93-0868-4620-9BA2-33041EC1E42C}" dt="2022-06-08T17:26:32.600" v="1874" actId="1036"/>
          <ac:grpSpMkLst>
            <pc:docMk/>
            <pc:sldMk cId="1247596063" sldId="306"/>
            <ac:grpSpMk id="36" creationId="{71672476-59A7-2703-D493-DA3DDB1C9229}"/>
          </ac:grpSpMkLst>
        </pc:grpChg>
        <pc:picChg chg="mod">
          <ac:chgData name="Elhadi" userId="25bd9855-c3c8-4fe0-90d6-09dac4ca243f" providerId="ADAL" clId="{C8038C93-0868-4620-9BA2-33041EC1E42C}" dt="2022-06-08T16:35:29.409" v="1637" actId="164"/>
          <ac:picMkLst>
            <pc:docMk/>
            <pc:sldMk cId="1247596063" sldId="306"/>
            <ac:picMk id="5" creationId="{15A3D29D-0A47-182A-A7DB-9D9A083965F4}"/>
          </ac:picMkLst>
        </pc:picChg>
        <pc:picChg chg="add mod modCrop">
          <ac:chgData name="Elhadi" userId="25bd9855-c3c8-4fe0-90d6-09dac4ca243f" providerId="ADAL" clId="{C8038C93-0868-4620-9BA2-33041EC1E42C}" dt="2022-06-08T16:35:46.130" v="1640" actId="1076"/>
          <ac:picMkLst>
            <pc:docMk/>
            <pc:sldMk cId="1247596063" sldId="306"/>
            <ac:picMk id="6" creationId="{2FEF6052-5CAB-DC18-D530-EBEA2F11063D}"/>
          </ac:picMkLst>
        </pc:picChg>
        <pc:picChg chg="add del mod modCrop">
          <ac:chgData name="Elhadi" userId="25bd9855-c3c8-4fe0-90d6-09dac4ca243f" providerId="ADAL" clId="{C8038C93-0868-4620-9BA2-33041EC1E42C}" dt="2022-06-07T16:34:32.627" v="921" actId="478"/>
          <ac:picMkLst>
            <pc:docMk/>
            <pc:sldMk cId="1247596063" sldId="306"/>
            <ac:picMk id="8" creationId="{18319AED-9CDF-2CE4-F5FB-D7991F6725B6}"/>
          </ac:picMkLst>
        </pc:picChg>
        <pc:picChg chg="add del">
          <ac:chgData name="Elhadi" userId="25bd9855-c3c8-4fe0-90d6-09dac4ca243f" providerId="ADAL" clId="{C8038C93-0868-4620-9BA2-33041EC1E42C}" dt="2022-06-08T16:54:46.600" v="1760" actId="22"/>
          <ac:picMkLst>
            <pc:docMk/>
            <pc:sldMk cId="1247596063" sldId="306"/>
            <ac:picMk id="21" creationId="{4080CE00-846B-03EB-C733-BF1F6FD64F1F}"/>
          </ac:picMkLst>
        </pc:picChg>
        <pc:picChg chg="add del mod modCrop">
          <ac:chgData name="Elhadi" userId="25bd9855-c3c8-4fe0-90d6-09dac4ca243f" providerId="ADAL" clId="{C8038C93-0868-4620-9BA2-33041EC1E42C}" dt="2022-06-08T16:56:07.017" v="1782" actId="22"/>
          <ac:picMkLst>
            <pc:docMk/>
            <pc:sldMk cId="1247596063" sldId="306"/>
            <ac:picMk id="23" creationId="{CD88B687-D444-5FC7-453C-A1526873C6EA}"/>
          </ac:picMkLst>
        </pc:picChg>
        <pc:picChg chg="add del mod">
          <ac:chgData name="Elhadi" userId="25bd9855-c3c8-4fe0-90d6-09dac4ca243f" providerId="ADAL" clId="{C8038C93-0868-4620-9BA2-33041EC1E42C}" dt="2022-06-08T16:55:43.627" v="1773"/>
          <ac:picMkLst>
            <pc:docMk/>
            <pc:sldMk cId="1247596063" sldId="306"/>
            <ac:picMk id="25" creationId="{B3906F37-1935-A8E1-A260-3AC4E775D8D8}"/>
          </ac:picMkLst>
        </pc:picChg>
        <pc:picChg chg="add del">
          <ac:chgData name="Elhadi" userId="25bd9855-c3c8-4fe0-90d6-09dac4ca243f" providerId="ADAL" clId="{C8038C93-0868-4620-9BA2-33041EC1E42C}" dt="2022-06-08T16:56:05.382" v="1775"/>
          <ac:picMkLst>
            <pc:docMk/>
            <pc:sldMk cId="1247596063" sldId="306"/>
            <ac:picMk id="27" creationId="{BB20A699-DB3D-9204-7E65-27A697EE4A01}"/>
          </ac:picMkLst>
        </pc:picChg>
        <pc:cxnChg chg="del mod topLvl">
          <ac:chgData name="Elhadi" userId="25bd9855-c3c8-4fe0-90d6-09dac4ca243f" providerId="ADAL" clId="{C8038C93-0868-4620-9BA2-33041EC1E42C}" dt="2022-06-08T17:26:04.713" v="1851" actId="478"/>
          <ac:cxnSpMkLst>
            <pc:docMk/>
            <pc:sldMk cId="1247596063" sldId="306"/>
            <ac:cxnSpMk id="15" creationId="{BDB0550C-D3AF-9B31-18D5-27ABCC71A887}"/>
          </ac:cxnSpMkLst>
        </pc:cxnChg>
        <pc:cxnChg chg="del mod topLvl">
          <ac:chgData name="Elhadi" userId="25bd9855-c3c8-4fe0-90d6-09dac4ca243f" providerId="ADAL" clId="{C8038C93-0868-4620-9BA2-33041EC1E42C}" dt="2022-06-08T16:58:30.612" v="1816" actId="478"/>
          <ac:cxnSpMkLst>
            <pc:docMk/>
            <pc:sldMk cId="1247596063" sldId="306"/>
            <ac:cxnSpMk id="16" creationId="{FAD2539B-1E88-AD4F-0080-CA0BD54B2E58}"/>
          </ac:cxnSpMkLst>
        </pc:cxnChg>
        <pc:cxnChg chg="del mod topLvl">
          <ac:chgData name="Elhadi" userId="25bd9855-c3c8-4fe0-90d6-09dac4ca243f" providerId="ADAL" clId="{C8038C93-0868-4620-9BA2-33041EC1E42C}" dt="2022-06-08T16:58:30.612" v="1816" actId="478"/>
          <ac:cxnSpMkLst>
            <pc:docMk/>
            <pc:sldMk cId="1247596063" sldId="306"/>
            <ac:cxnSpMk id="17" creationId="{F25AF6A3-3800-0B5C-F4E2-3D2BA6D312F0}"/>
          </ac:cxnSpMkLst>
        </pc:cxnChg>
        <pc:cxnChg chg="add mod">
          <ac:chgData name="Elhadi" userId="25bd9855-c3c8-4fe0-90d6-09dac4ca243f" providerId="ADAL" clId="{C8038C93-0868-4620-9BA2-33041EC1E42C}" dt="2022-06-08T17:26:57.011" v="1876" actId="14100"/>
          <ac:cxnSpMkLst>
            <pc:docMk/>
            <pc:sldMk cId="1247596063" sldId="306"/>
            <ac:cxnSpMk id="29" creationId="{88962273-A115-23CB-32E9-3E7D71FCC0F8}"/>
          </ac:cxnSpMkLst>
        </pc:cxnChg>
      </pc:sldChg>
      <pc:sldChg chg="addSp delSp modSp add del mod">
        <pc:chgData name="Elhadi" userId="25bd9855-c3c8-4fe0-90d6-09dac4ca243f" providerId="ADAL" clId="{C8038C93-0868-4620-9BA2-33041EC1E42C}" dt="2022-06-09T13:47:49.858" v="3087"/>
        <pc:sldMkLst>
          <pc:docMk/>
          <pc:sldMk cId="2411923695" sldId="307"/>
        </pc:sldMkLst>
        <pc:spChg chg="mod">
          <ac:chgData name="Elhadi" userId="25bd9855-c3c8-4fe0-90d6-09dac4ca243f" providerId="ADAL" clId="{C8038C93-0868-4620-9BA2-33041EC1E42C}" dt="2022-06-08T22:31:41.448" v="2691" actId="20577"/>
          <ac:spMkLst>
            <pc:docMk/>
            <pc:sldMk cId="2411923695" sldId="307"/>
            <ac:spMk id="2" creationId="{35506BD5-DCBC-73B9-6492-70E33AD6135B}"/>
          </ac:spMkLst>
        </pc:spChg>
        <pc:spChg chg="mod">
          <ac:chgData name="Elhadi" userId="25bd9855-c3c8-4fe0-90d6-09dac4ca243f" providerId="ADAL" clId="{C8038C93-0868-4620-9BA2-33041EC1E42C}" dt="2022-06-08T16:21:42.260" v="1556" actId="1037"/>
          <ac:spMkLst>
            <pc:docMk/>
            <pc:sldMk cId="2411923695" sldId="307"/>
            <ac:spMk id="11" creationId="{0960B87B-2C54-004B-0B63-31CD04EC21CD}"/>
          </ac:spMkLst>
        </pc:spChg>
        <pc:spChg chg="add mod">
          <ac:chgData name="Elhadi" userId="25bd9855-c3c8-4fe0-90d6-09dac4ca243f" providerId="ADAL" clId="{C8038C93-0868-4620-9BA2-33041EC1E42C}" dt="2022-06-08T16:21:42.260" v="1556" actId="1037"/>
          <ac:spMkLst>
            <pc:docMk/>
            <pc:sldMk cId="2411923695" sldId="307"/>
            <ac:spMk id="17" creationId="{0E968A97-6430-44CB-83BD-455FA4571663}"/>
          </ac:spMkLst>
        </pc:spChg>
        <pc:spChg chg="add mod">
          <ac:chgData name="Elhadi" userId="25bd9855-c3c8-4fe0-90d6-09dac4ca243f" providerId="ADAL" clId="{C8038C93-0868-4620-9BA2-33041EC1E42C}" dt="2022-06-08T18:10:38.133" v="2135" actId="165"/>
          <ac:spMkLst>
            <pc:docMk/>
            <pc:sldMk cId="2411923695" sldId="307"/>
            <ac:spMk id="18" creationId="{D5EEA158-3BFE-BBCE-F865-39132BFB1612}"/>
          </ac:spMkLst>
        </pc:spChg>
        <pc:spChg chg="add mod">
          <ac:chgData name="Elhadi" userId="25bd9855-c3c8-4fe0-90d6-09dac4ca243f" providerId="ADAL" clId="{C8038C93-0868-4620-9BA2-33041EC1E42C}" dt="2022-06-08T22:29:40.122" v="2657" actId="113"/>
          <ac:spMkLst>
            <pc:docMk/>
            <pc:sldMk cId="2411923695" sldId="307"/>
            <ac:spMk id="19" creationId="{C4547E34-080A-C652-A89E-B86072530B11}"/>
          </ac:spMkLst>
        </pc:spChg>
        <pc:spChg chg="add del mod">
          <ac:chgData name="Elhadi" userId="25bd9855-c3c8-4fe0-90d6-09dac4ca243f" providerId="ADAL" clId="{C8038C93-0868-4620-9BA2-33041EC1E42C}" dt="2022-06-08T16:21:39.440" v="1554" actId="47"/>
          <ac:spMkLst>
            <pc:docMk/>
            <pc:sldMk cId="2411923695" sldId="307"/>
            <ac:spMk id="20" creationId="{AB4BC921-91CE-6ADA-88DC-43DA2C735643}"/>
          </ac:spMkLst>
        </pc:spChg>
        <pc:spChg chg="add mod">
          <ac:chgData name="Elhadi" userId="25bd9855-c3c8-4fe0-90d6-09dac4ca243f" providerId="ADAL" clId="{C8038C93-0868-4620-9BA2-33041EC1E42C}" dt="2022-06-08T18:14:45.973" v="2195" actId="20577"/>
          <ac:spMkLst>
            <pc:docMk/>
            <pc:sldMk cId="2411923695" sldId="307"/>
            <ac:spMk id="21" creationId="{098094A4-2DC2-7AAB-F33F-3893DFBBC22B}"/>
          </ac:spMkLst>
        </pc:spChg>
        <pc:spChg chg="add mod">
          <ac:chgData name="Elhadi" userId="25bd9855-c3c8-4fe0-90d6-09dac4ca243f" providerId="ADAL" clId="{C8038C93-0868-4620-9BA2-33041EC1E42C}" dt="2022-06-08T18:14:45.973" v="2195" actId="20577"/>
          <ac:spMkLst>
            <pc:docMk/>
            <pc:sldMk cId="2411923695" sldId="307"/>
            <ac:spMk id="22" creationId="{FEEC6B58-6EE8-579A-A408-8C2CAC46AECB}"/>
          </ac:spMkLst>
        </pc:spChg>
        <pc:spChg chg="add mod">
          <ac:chgData name="Elhadi" userId="25bd9855-c3c8-4fe0-90d6-09dac4ca243f" providerId="ADAL" clId="{C8038C93-0868-4620-9BA2-33041EC1E42C}" dt="2022-06-08T18:14:45.973" v="2195" actId="20577"/>
          <ac:spMkLst>
            <pc:docMk/>
            <pc:sldMk cId="2411923695" sldId="307"/>
            <ac:spMk id="34" creationId="{0E7D0A6B-5FBA-C835-9D5D-B81AA3B0D1DC}"/>
          </ac:spMkLst>
        </pc:spChg>
        <pc:spChg chg="add mod">
          <ac:chgData name="Elhadi" userId="25bd9855-c3c8-4fe0-90d6-09dac4ca243f" providerId="ADAL" clId="{C8038C93-0868-4620-9BA2-33041EC1E42C}" dt="2022-06-08T18:14:45.973" v="2195" actId="20577"/>
          <ac:spMkLst>
            <pc:docMk/>
            <pc:sldMk cId="2411923695" sldId="307"/>
            <ac:spMk id="35" creationId="{32A6FF13-AA7D-72C4-46A6-61432AD612B7}"/>
          </ac:spMkLst>
        </pc:spChg>
        <pc:spChg chg="add mod">
          <ac:chgData name="Elhadi" userId="25bd9855-c3c8-4fe0-90d6-09dac4ca243f" providerId="ADAL" clId="{C8038C93-0868-4620-9BA2-33041EC1E42C}" dt="2022-06-08T18:08:47.019" v="2039" actId="1076"/>
          <ac:spMkLst>
            <pc:docMk/>
            <pc:sldMk cId="2411923695" sldId="307"/>
            <ac:spMk id="49" creationId="{094EA653-734A-81C8-E398-64509F74A4D1}"/>
          </ac:spMkLst>
        </pc:spChg>
        <pc:grpChg chg="add mod topLvl">
          <ac:chgData name="Elhadi" userId="25bd9855-c3c8-4fe0-90d6-09dac4ca243f" providerId="ADAL" clId="{C8038C93-0868-4620-9BA2-33041EC1E42C}" dt="2022-06-09T13:47:49.858" v="3087"/>
          <ac:grpSpMkLst>
            <pc:docMk/>
            <pc:sldMk cId="2411923695" sldId="307"/>
            <ac:grpSpMk id="8" creationId="{9FFAB6CC-F69C-CE5F-4051-117382E3F468}"/>
          </ac:grpSpMkLst>
        </pc:grpChg>
        <pc:grpChg chg="add mod topLvl">
          <ac:chgData name="Elhadi" userId="25bd9855-c3c8-4fe0-90d6-09dac4ca243f" providerId="ADAL" clId="{C8038C93-0868-4620-9BA2-33041EC1E42C}" dt="2022-06-08T18:14:45.973" v="2195" actId="20577"/>
          <ac:grpSpMkLst>
            <pc:docMk/>
            <pc:sldMk cId="2411923695" sldId="307"/>
            <ac:grpSpMk id="39" creationId="{D8085D66-2125-7531-7E1D-461BC3FF2FF7}"/>
          </ac:grpSpMkLst>
        </pc:grpChg>
        <pc:grpChg chg="add del mod">
          <ac:chgData name="Elhadi" userId="25bd9855-c3c8-4fe0-90d6-09dac4ca243f" providerId="ADAL" clId="{C8038C93-0868-4620-9BA2-33041EC1E42C}" dt="2022-06-08T18:10:38.133" v="2135" actId="165"/>
          <ac:grpSpMkLst>
            <pc:docMk/>
            <pc:sldMk cId="2411923695" sldId="307"/>
            <ac:grpSpMk id="40" creationId="{2E57AEAE-9214-BC24-9204-C1F396E4463C}"/>
          </ac:grpSpMkLst>
        </pc:grpChg>
        <pc:picChg chg="add del mod">
          <ac:chgData name="Elhadi" userId="25bd9855-c3c8-4fe0-90d6-09dac4ca243f" providerId="ADAL" clId="{C8038C93-0868-4620-9BA2-33041EC1E42C}" dt="2022-06-07T16:06:22.194" v="549" actId="22"/>
          <ac:picMkLst>
            <pc:docMk/>
            <pc:sldMk cId="2411923695" sldId="307"/>
            <ac:picMk id="5" creationId="{DE20171D-DCF5-213E-D3A5-801FF9371DA3}"/>
          </ac:picMkLst>
        </pc:picChg>
        <pc:picChg chg="add del mod">
          <ac:chgData name="Elhadi" userId="25bd9855-c3c8-4fe0-90d6-09dac4ca243f" providerId="ADAL" clId="{C8038C93-0868-4620-9BA2-33041EC1E42C}" dt="2022-06-07T16:09:40.309" v="568" actId="478"/>
          <ac:picMkLst>
            <pc:docMk/>
            <pc:sldMk cId="2411923695" sldId="307"/>
            <ac:picMk id="6" creationId="{7BF57306-2C87-8800-A529-483E8CEF50FF}"/>
          </ac:picMkLst>
        </pc:picChg>
        <pc:picChg chg="add del mod modCrop">
          <ac:chgData name="Elhadi" userId="25bd9855-c3c8-4fe0-90d6-09dac4ca243f" providerId="ADAL" clId="{C8038C93-0868-4620-9BA2-33041EC1E42C}" dt="2022-06-07T16:34:56.904" v="924" actId="478"/>
          <ac:picMkLst>
            <pc:docMk/>
            <pc:sldMk cId="2411923695" sldId="307"/>
            <ac:picMk id="7" creationId="{77EF699E-1B85-2B3A-86C6-7E255E5F9322}"/>
          </ac:picMkLst>
        </pc:picChg>
        <pc:picChg chg="mod ord">
          <ac:chgData name="Elhadi" userId="25bd9855-c3c8-4fe0-90d6-09dac4ca243f" providerId="ADAL" clId="{C8038C93-0868-4620-9BA2-33041EC1E42C}" dt="2022-06-08T16:21:42.260" v="1556" actId="1037"/>
          <ac:picMkLst>
            <pc:docMk/>
            <pc:sldMk cId="2411923695" sldId="307"/>
            <ac:picMk id="10" creationId="{5716FB14-F9F8-379F-F07B-8B26147B764A}"/>
          </ac:picMkLst>
        </pc:picChg>
        <pc:picChg chg="add mod">
          <ac:chgData name="Elhadi" userId="25bd9855-c3c8-4fe0-90d6-09dac4ca243f" providerId="ADAL" clId="{C8038C93-0868-4620-9BA2-33041EC1E42C}" dt="2022-06-07T16:09:33.717" v="563"/>
          <ac:picMkLst>
            <pc:docMk/>
            <pc:sldMk cId="2411923695" sldId="307"/>
            <ac:picMk id="12" creationId="{59F6AB26-552B-A45E-EFAE-584747D3A6F5}"/>
          </ac:picMkLst>
        </pc:picChg>
        <pc:picChg chg="add del mod">
          <ac:chgData name="Elhadi" userId="25bd9855-c3c8-4fe0-90d6-09dac4ca243f" providerId="ADAL" clId="{C8038C93-0868-4620-9BA2-33041EC1E42C}" dt="2022-06-07T16:09:36.443" v="565"/>
          <ac:picMkLst>
            <pc:docMk/>
            <pc:sldMk cId="2411923695" sldId="307"/>
            <ac:picMk id="13" creationId="{5B9F2CED-F9D0-F226-0463-5E8500025C25}"/>
          </ac:picMkLst>
        </pc:picChg>
        <pc:picChg chg="mod">
          <ac:chgData name="Elhadi" userId="25bd9855-c3c8-4fe0-90d6-09dac4ca243f" providerId="ADAL" clId="{C8038C93-0868-4620-9BA2-33041EC1E42C}" dt="2022-06-08T18:10:38.133" v="2135" actId="165"/>
          <ac:picMkLst>
            <pc:docMk/>
            <pc:sldMk cId="2411923695" sldId="307"/>
            <ac:picMk id="14" creationId="{E9BE0EBF-1AC1-7DE0-7FB9-E0539759A66E}"/>
          </ac:picMkLst>
        </pc:picChg>
        <pc:picChg chg="add del mod modCrop">
          <ac:chgData name="Elhadi" userId="25bd9855-c3c8-4fe0-90d6-09dac4ca243f" providerId="ADAL" clId="{C8038C93-0868-4620-9BA2-33041EC1E42C}" dt="2022-06-07T16:11:00.835" v="575" actId="478"/>
          <ac:picMkLst>
            <pc:docMk/>
            <pc:sldMk cId="2411923695" sldId="307"/>
            <ac:picMk id="15" creationId="{F734570B-9F13-ED0B-53C1-80FE501F2122}"/>
          </ac:picMkLst>
        </pc:picChg>
        <pc:picChg chg="add del mod">
          <ac:chgData name="Elhadi" userId="25bd9855-c3c8-4fe0-90d6-09dac4ca243f" providerId="ADAL" clId="{C8038C93-0868-4620-9BA2-33041EC1E42C}" dt="2022-06-07T16:12:13.929" v="586" actId="478"/>
          <ac:picMkLst>
            <pc:docMk/>
            <pc:sldMk cId="2411923695" sldId="307"/>
            <ac:picMk id="16" creationId="{754959F6-EA7A-B363-B648-4917C56FCD43}"/>
          </ac:picMkLst>
        </pc:picChg>
        <pc:picChg chg="add mod">
          <ac:chgData name="Elhadi" userId="25bd9855-c3c8-4fe0-90d6-09dac4ca243f" providerId="ADAL" clId="{C8038C93-0868-4620-9BA2-33041EC1E42C}" dt="2022-06-08T17:33:11.843" v="1932" actId="1035"/>
          <ac:picMkLst>
            <pc:docMk/>
            <pc:sldMk cId="2411923695" sldId="307"/>
            <ac:picMk id="43" creationId="{F1FD687D-C6EF-B92A-EE5C-C9E8AE3D5276}"/>
          </ac:picMkLst>
        </pc:picChg>
        <pc:cxnChg chg="add mod ord">
          <ac:chgData name="Elhadi" userId="25bd9855-c3c8-4fe0-90d6-09dac4ca243f" providerId="ADAL" clId="{C8038C93-0868-4620-9BA2-33041EC1E42C}" dt="2022-06-08T18:11:26.291" v="2180" actId="14100"/>
          <ac:cxnSpMkLst>
            <pc:docMk/>
            <pc:sldMk cId="2411923695" sldId="307"/>
            <ac:cxnSpMk id="12" creationId="{98B6E056-CE12-82C3-430F-AAC5C17FE150}"/>
          </ac:cxnSpMkLst>
        </pc:cxnChg>
        <pc:cxnChg chg="add mod">
          <ac:chgData name="Elhadi" userId="25bd9855-c3c8-4fe0-90d6-09dac4ca243f" providerId="ADAL" clId="{C8038C93-0868-4620-9BA2-33041EC1E42C}" dt="2022-06-08T18:14:45.973" v="2195" actId="20577"/>
          <ac:cxnSpMkLst>
            <pc:docMk/>
            <pc:sldMk cId="2411923695" sldId="307"/>
            <ac:cxnSpMk id="24" creationId="{F53551C4-F872-17D4-C15F-5FD5DAE2F8C5}"/>
          </ac:cxnSpMkLst>
        </pc:cxnChg>
        <pc:cxnChg chg="add mod">
          <ac:chgData name="Elhadi" userId="25bd9855-c3c8-4fe0-90d6-09dac4ca243f" providerId="ADAL" clId="{C8038C93-0868-4620-9BA2-33041EC1E42C}" dt="2022-06-08T18:14:45.973" v="2195" actId="20577"/>
          <ac:cxnSpMkLst>
            <pc:docMk/>
            <pc:sldMk cId="2411923695" sldId="307"/>
            <ac:cxnSpMk id="25" creationId="{B4F32C0C-67FB-7F6C-F3DB-661760070D0A}"/>
          </ac:cxnSpMkLst>
        </pc:cxnChg>
        <pc:cxnChg chg="add mod">
          <ac:chgData name="Elhadi" userId="25bd9855-c3c8-4fe0-90d6-09dac4ca243f" providerId="ADAL" clId="{C8038C93-0868-4620-9BA2-33041EC1E42C}" dt="2022-06-08T18:14:45.973" v="2195" actId="20577"/>
          <ac:cxnSpMkLst>
            <pc:docMk/>
            <pc:sldMk cId="2411923695" sldId="307"/>
            <ac:cxnSpMk id="29" creationId="{1E5B2BEF-7C5C-9E10-1174-40CC50F43A0B}"/>
          </ac:cxnSpMkLst>
        </pc:cxnChg>
        <pc:cxnChg chg="add mod topLvl">
          <ac:chgData name="Elhadi" userId="25bd9855-c3c8-4fe0-90d6-09dac4ca243f" providerId="ADAL" clId="{C8038C93-0868-4620-9BA2-33041EC1E42C}" dt="2022-06-08T18:14:54.125" v="2201" actId="1038"/>
          <ac:cxnSpMkLst>
            <pc:docMk/>
            <pc:sldMk cId="2411923695" sldId="307"/>
            <ac:cxnSpMk id="36" creationId="{618CDACC-66AA-ACCC-5CF8-5C16EAB96D54}"/>
          </ac:cxnSpMkLst>
        </pc:cxnChg>
        <pc:cxnChg chg="add mod">
          <ac:chgData name="Elhadi" userId="25bd9855-c3c8-4fe0-90d6-09dac4ca243f" providerId="ADAL" clId="{C8038C93-0868-4620-9BA2-33041EC1E42C}" dt="2022-06-08T17:33:11.843" v="1932" actId="1035"/>
          <ac:cxnSpMkLst>
            <pc:docMk/>
            <pc:sldMk cId="2411923695" sldId="307"/>
            <ac:cxnSpMk id="44" creationId="{6EFEB58F-2114-16F2-064C-4C7D3D9BAC6A}"/>
          </ac:cxnSpMkLst>
        </pc:cxnChg>
      </pc:sldChg>
      <pc:sldChg chg="addSp delSp modSp add del mod">
        <pc:chgData name="Elhadi" userId="25bd9855-c3c8-4fe0-90d6-09dac4ca243f" providerId="ADAL" clId="{C8038C93-0868-4620-9BA2-33041EC1E42C}" dt="2022-06-08T22:31:46.251" v="2693" actId="20577"/>
        <pc:sldMkLst>
          <pc:docMk/>
          <pc:sldMk cId="1540230377" sldId="308"/>
        </pc:sldMkLst>
        <pc:spChg chg="mod">
          <ac:chgData name="Elhadi" userId="25bd9855-c3c8-4fe0-90d6-09dac4ca243f" providerId="ADAL" clId="{C8038C93-0868-4620-9BA2-33041EC1E42C}" dt="2022-06-08T22:31:46.251" v="2693" actId="20577"/>
          <ac:spMkLst>
            <pc:docMk/>
            <pc:sldMk cId="1540230377" sldId="308"/>
            <ac:spMk id="2" creationId="{35506BD5-DCBC-73B9-6492-70E33AD6135B}"/>
          </ac:spMkLst>
        </pc:spChg>
        <pc:spChg chg="add mod">
          <ac:chgData name="Elhadi" userId="25bd9855-c3c8-4fe0-90d6-09dac4ca243f" providerId="ADAL" clId="{C8038C93-0868-4620-9BA2-33041EC1E42C}" dt="2022-06-08T16:24:59.715" v="1629" actId="113"/>
          <ac:spMkLst>
            <pc:docMk/>
            <pc:sldMk cId="1540230377" sldId="308"/>
            <ac:spMk id="10" creationId="{D71DD84A-AAE7-66A5-5932-89F25124881B}"/>
          </ac:spMkLst>
        </pc:spChg>
        <pc:spChg chg="add mod">
          <ac:chgData name="Elhadi" userId="25bd9855-c3c8-4fe0-90d6-09dac4ca243f" providerId="ADAL" clId="{C8038C93-0868-4620-9BA2-33041EC1E42C}" dt="2022-06-08T16:25:04.326" v="1630" actId="113"/>
          <ac:spMkLst>
            <pc:docMk/>
            <pc:sldMk cId="1540230377" sldId="308"/>
            <ac:spMk id="11" creationId="{DE36070F-D1EE-3FDB-0053-ADD23396D45C}"/>
          </ac:spMkLst>
        </pc:spChg>
        <pc:spChg chg="add mod">
          <ac:chgData name="Elhadi" userId="25bd9855-c3c8-4fe0-90d6-09dac4ca243f" providerId="ADAL" clId="{C8038C93-0868-4620-9BA2-33041EC1E42C}" dt="2022-06-08T16:25:14.881" v="1633" actId="113"/>
          <ac:spMkLst>
            <pc:docMk/>
            <pc:sldMk cId="1540230377" sldId="308"/>
            <ac:spMk id="12" creationId="{C1F7C8FC-E65B-EC42-2AC7-83E32292CB47}"/>
          </ac:spMkLst>
        </pc:spChg>
        <pc:spChg chg="add mod">
          <ac:chgData name="Elhadi" userId="25bd9855-c3c8-4fe0-90d6-09dac4ca243f" providerId="ADAL" clId="{C8038C93-0868-4620-9BA2-33041EC1E42C}" dt="2022-06-08T16:25:07.075" v="1631" actId="113"/>
          <ac:spMkLst>
            <pc:docMk/>
            <pc:sldMk cId="1540230377" sldId="308"/>
            <ac:spMk id="14" creationId="{06670A0A-B91F-BC39-60FC-B0FA095E4F0A}"/>
          </ac:spMkLst>
        </pc:spChg>
        <pc:grpChg chg="add mod">
          <ac:chgData name="Elhadi" userId="25bd9855-c3c8-4fe0-90d6-09dac4ca243f" providerId="ADAL" clId="{C8038C93-0868-4620-9BA2-33041EC1E42C}" dt="2022-06-07T16:31:08.919" v="907" actId="1076"/>
          <ac:grpSpMkLst>
            <pc:docMk/>
            <pc:sldMk cId="1540230377" sldId="308"/>
            <ac:grpSpMk id="3" creationId="{567E76FF-C5A3-172C-52CA-88ECD124D3DC}"/>
          </ac:grpSpMkLst>
        </pc:grpChg>
        <pc:grpChg chg="add mod">
          <ac:chgData name="Elhadi" userId="25bd9855-c3c8-4fe0-90d6-09dac4ca243f" providerId="ADAL" clId="{C8038C93-0868-4620-9BA2-33041EC1E42C}" dt="2022-06-07T16:30:14.157" v="900" actId="164"/>
          <ac:grpSpMkLst>
            <pc:docMk/>
            <pc:sldMk cId="1540230377" sldId="308"/>
            <ac:grpSpMk id="5" creationId="{D35D02EB-E853-FE94-FE9C-CA99B0A87DDB}"/>
          </ac:grpSpMkLst>
        </pc:grpChg>
        <pc:grpChg chg="add mod">
          <ac:chgData name="Elhadi" userId="25bd9855-c3c8-4fe0-90d6-09dac4ca243f" providerId="ADAL" clId="{C8038C93-0868-4620-9BA2-33041EC1E42C}" dt="2022-06-07T16:30:18.250" v="901" actId="164"/>
          <ac:grpSpMkLst>
            <pc:docMk/>
            <pc:sldMk cId="1540230377" sldId="308"/>
            <ac:grpSpMk id="6" creationId="{70ABF817-0D18-D655-5DFA-D53707D258A9}"/>
          </ac:grpSpMkLst>
        </pc:grpChg>
        <pc:grpChg chg="add mod">
          <ac:chgData name="Elhadi" userId="25bd9855-c3c8-4fe0-90d6-09dac4ca243f" providerId="ADAL" clId="{C8038C93-0868-4620-9BA2-33041EC1E42C}" dt="2022-06-07T16:31:51.479" v="909" actId="1076"/>
          <ac:grpSpMkLst>
            <pc:docMk/>
            <pc:sldMk cId="1540230377" sldId="308"/>
            <ac:grpSpMk id="15" creationId="{F6969104-1E47-5213-CF31-AC7DF09E88F0}"/>
          </ac:grpSpMkLst>
        </pc:grpChg>
        <pc:picChg chg="mod">
          <ac:chgData name="Elhadi" userId="25bd9855-c3c8-4fe0-90d6-09dac4ca243f" providerId="ADAL" clId="{C8038C93-0868-4620-9BA2-33041EC1E42C}" dt="2022-06-07T16:30:18.250" v="901" actId="164"/>
          <ac:picMkLst>
            <pc:docMk/>
            <pc:sldMk cId="1540230377" sldId="308"/>
            <ac:picMk id="7" creationId="{CAED0B6C-F0F2-32F4-446F-5162504EE4D1}"/>
          </ac:picMkLst>
        </pc:picChg>
        <pc:picChg chg="add del mod">
          <ac:chgData name="Elhadi" userId="25bd9855-c3c8-4fe0-90d6-09dac4ca243f" providerId="ADAL" clId="{C8038C93-0868-4620-9BA2-33041EC1E42C}" dt="2022-06-07T16:35:06.088" v="925" actId="478"/>
          <ac:picMkLst>
            <pc:docMk/>
            <pc:sldMk cId="1540230377" sldId="308"/>
            <ac:picMk id="8" creationId="{E0565AC6-942B-C974-6D82-8ABE4F5D3D92}"/>
          </ac:picMkLst>
        </pc:picChg>
        <pc:picChg chg="mod">
          <ac:chgData name="Elhadi" userId="25bd9855-c3c8-4fe0-90d6-09dac4ca243f" providerId="ADAL" clId="{C8038C93-0868-4620-9BA2-33041EC1E42C}" dt="2022-06-07T16:30:14.157" v="900" actId="164"/>
          <ac:picMkLst>
            <pc:docMk/>
            <pc:sldMk cId="1540230377" sldId="308"/>
            <ac:picMk id="9" creationId="{795E73D0-F04A-DAE3-CB38-F5C64EF441DA}"/>
          </ac:picMkLst>
        </pc:picChg>
        <pc:picChg chg="mod">
          <ac:chgData name="Elhadi" userId="25bd9855-c3c8-4fe0-90d6-09dac4ca243f" providerId="ADAL" clId="{C8038C93-0868-4620-9BA2-33041EC1E42C}" dt="2022-06-07T16:30:09.064" v="899" actId="164"/>
          <ac:picMkLst>
            <pc:docMk/>
            <pc:sldMk cId="1540230377" sldId="308"/>
            <ac:picMk id="13" creationId="{AA6D9C96-CFA9-EF68-3A00-8AF096D48EBF}"/>
          </ac:picMkLst>
        </pc:picChg>
        <pc:picChg chg="mod">
          <ac:chgData name="Elhadi" userId="25bd9855-c3c8-4fe0-90d6-09dac4ca243f" providerId="ADAL" clId="{C8038C93-0868-4620-9BA2-33041EC1E42C}" dt="2022-06-07T16:30:21.751" v="902" actId="164"/>
          <ac:picMkLst>
            <pc:docMk/>
            <pc:sldMk cId="1540230377" sldId="308"/>
            <ac:picMk id="16" creationId="{DFC5CB25-4221-2A3D-F6B2-9FDCDE48C1AA}"/>
          </ac:picMkLst>
        </pc:picChg>
      </pc:sldChg>
      <pc:sldChg chg="addSp delSp modSp add del mod">
        <pc:chgData name="Elhadi" userId="25bd9855-c3c8-4fe0-90d6-09dac4ca243f" providerId="ADAL" clId="{C8038C93-0868-4620-9BA2-33041EC1E42C}" dt="2022-06-09T13:48:23.482" v="3088"/>
        <pc:sldMkLst>
          <pc:docMk/>
          <pc:sldMk cId="3653207373" sldId="310"/>
        </pc:sldMkLst>
        <pc:spChg chg="mod">
          <ac:chgData name="Elhadi" userId="25bd9855-c3c8-4fe0-90d6-09dac4ca243f" providerId="ADAL" clId="{C8038C93-0868-4620-9BA2-33041EC1E42C}" dt="2022-06-08T22:31:50.819" v="2695" actId="20577"/>
          <ac:spMkLst>
            <pc:docMk/>
            <pc:sldMk cId="3653207373" sldId="310"/>
            <ac:spMk id="2" creationId="{0E1A6991-8E7C-5A45-E754-40800EA9969C}"/>
          </ac:spMkLst>
        </pc:spChg>
        <pc:spChg chg="add del mod">
          <ac:chgData name="Elhadi" userId="25bd9855-c3c8-4fe0-90d6-09dac4ca243f" providerId="ADAL" clId="{C8038C93-0868-4620-9BA2-33041EC1E42C}" dt="2022-06-07T16:55:54.937" v="969" actId="478"/>
          <ac:spMkLst>
            <pc:docMk/>
            <pc:sldMk cId="3653207373" sldId="310"/>
            <ac:spMk id="11" creationId="{93DEAC2E-5188-7D59-BF05-3083C4D3BAB5}"/>
          </ac:spMkLst>
        </pc:spChg>
        <pc:spChg chg="add mod">
          <ac:chgData name="Elhadi" userId="25bd9855-c3c8-4fe0-90d6-09dac4ca243f" providerId="ADAL" clId="{C8038C93-0868-4620-9BA2-33041EC1E42C}" dt="2022-06-08T13:55:43.730" v="1152" actId="164"/>
          <ac:spMkLst>
            <pc:docMk/>
            <pc:sldMk cId="3653207373" sldId="310"/>
            <ac:spMk id="12" creationId="{1FCA6920-195D-A610-9696-02375341442A}"/>
          </ac:spMkLst>
        </pc:spChg>
        <pc:spChg chg="add mod">
          <ac:chgData name="Elhadi" userId="25bd9855-c3c8-4fe0-90d6-09dac4ca243f" providerId="ADAL" clId="{C8038C93-0868-4620-9BA2-33041EC1E42C}" dt="2022-06-08T13:55:47.939" v="1153" actId="164"/>
          <ac:spMkLst>
            <pc:docMk/>
            <pc:sldMk cId="3653207373" sldId="310"/>
            <ac:spMk id="13" creationId="{4014A81B-E7F2-501A-BE55-DF27390DAB8C}"/>
          </ac:spMkLst>
        </pc:spChg>
        <pc:grpChg chg="add mod">
          <ac:chgData name="Elhadi" userId="25bd9855-c3c8-4fe0-90d6-09dac4ca243f" providerId="ADAL" clId="{C8038C93-0868-4620-9BA2-33041EC1E42C}" dt="2022-06-08T13:55:55.144" v="1154" actId="1076"/>
          <ac:grpSpMkLst>
            <pc:docMk/>
            <pc:sldMk cId="3653207373" sldId="310"/>
            <ac:grpSpMk id="3" creationId="{510E9278-D26D-1176-9D81-F959EFAED8D9}"/>
          </ac:grpSpMkLst>
        </pc:grpChg>
        <pc:grpChg chg="add mod">
          <ac:chgData name="Elhadi" userId="25bd9855-c3c8-4fe0-90d6-09dac4ca243f" providerId="ADAL" clId="{C8038C93-0868-4620-9BA2-33041EC1E42C}" dt="2022-06-09T13:48:23.482" v="3088"/>
          <ac:grpSpMkLst>
            <pc:docMk/>
            <pc:sldMk cId="3653207373" sldId="310"/>
            <ac:grpSpMk id="6" creationId="{0918B5A5-6C1C-EB1C-07EF-1A0F21CBADB8}"/>
          </ac:grpSpMkLst>
        </pc:grpChg>
        <pc:picChg chg="add mod">
          <ac:chgData name="Elhadi" userId="25bd9855-c3c8-4fe0-90d6-09dac4ca243f" providerId="ADAL" clId="{C8038C93-0868-4620-9BA2-33041EC1E42C}" dt="2022-06-08T13:55:47.939" v="1153" actId="164"/>
          <ac:picMkLst>
            <pc:docMk/>
            <pc:sldMk cId="3653207373" sldId="310"/>
            <ac:picMk id="5" creationId="{1C6BDBC2-8BEE-2056-33A3-8BF824A290D8}"/>
          </ac:picMkLst>
        </pc:picChg>
        <pc:picChg chg="del mod">
          <ac:chgData name="Elhadi" userId="25bd9855-c3c8-4fe0-90d6-09dac4ca243f" providerId="ADAL" clId="{C8038C93-0868-4620-9BA2-33041EC1E42C}" dt="2022-06-07T16:55:51.207" v="968" actId="478"/>
          <ac:picMkLst>
            <pc:docMk/>
            <pc:sldMk cId="3653207373" sldId="310"/>
            <ac:picMk id="6" creationId="{B449DFC3-E69E-4D99-6678-251373E5C85C}"/>
          </ac:picMkLst>
        </pc:picChg>
        <pc:picChg chg="add del mod modCrop">
          <ac:chgData name="Elhadi" userId="25bd9855-c3c8-4fe0-90d6-09dac4ca243f" providerId="ADAL" clId="{C8038C93-0868-4620-9BA2-33041EC1E42C}" dt="2022-06-07T16:33:55.829" v="920" actId="478"/>
          <ac:picMkLst>
            <pc:docMk/>
            <pc:sldMk cId="3653207373" sldId="310"/>
            <ac:picMk id="7" creationId="{146D3BF5-6DA9-FD4F-4C01-224CF5418B2F}"/>
          </ac:picMkLst>
        </pc:picChg>
        <pc:picChg chg="mod">
          <ac:chgData name="Elhadi" userId="25bd9855-c3c8-4fe0-90d6-09dac4ca243f" providerId="ADAL" clId="{C8038C93-0868-4620-9BA2-33041EC1E42C}" dt="2022-06-08T13:55:43.730" v="1152" actId="164"/>
          <ac:picMkLst>
            <pc:docMk/>
            <pc:sldMk cId="3653207373" sldId="310"/>
            <ac:picMk id="8" creationId="{9AC3844F-8C9B-907D-BD5F-C102169C4BC3}"/>
          </ac:picMkLst>
        </pc:picChg>
        <pc:picChg chg="add mod">
          <ac:chgData name="Elhadi" userId="25bd9855-c3c8-4fe0-90d6-09dac4ca243f" providerId="ADAL" clId="{C8038C93-0868-4620-9BA2-33041EC1E42C}" dt="2022-06-07T16:47:05.244" v="946"/>
          <ac:picMkLst>
            <pc:docMk/>
            <pc:sldMk cId="3653207373" sldId="310"/>
            <ac:picMk id="9" creationId="{26782628-D7AF-7000-95DD-00C249E1F89E}"/>
          </ac:picMkLst>
        </pc:picChg>
      </pc:sldChg>
      <pc:sldChg chg="addSp delSp modSp new del mod modClrScheme chgLayout">
        <pc:chgData name="Elhadi" userId="25bd9855-c3c8-4fe0-90d6-09dac4ca243f" providerId="ADAL" clId="{C8038C93-0868-4620-9BA2-33041EC1E42C}" dt="2022-06-09T13:06:48.696" v="3001" actId="47"/>
        <pc:sldMkLst>
          <pc:docMk/>
          <pc:sldMk cId="1578529951" sldId="311"/>
        </pc:sldMkLst>
        <pc:spChg chg="del mod ord">
          <ac:chgData name="Elhadi" userId="25bd9855-c3c8-4fe0-90d6-09dac4ca243f" providerId="ADAL" clId="{C8038C93-0868-4620-9BA2-33041EC1E42C}" dt="2022-06-02T12:28:18.699" v="311" actId="700"/>
          <ac:spMkLst>
            <pc:docMk/>
            <pc:sldMk cId="1578529951" sldId="311"/>
            <ac:spMk id="2" creationId="{70EBB402-8090-BBE1-D7DD-BCBA7E354369}"/>
          </ac:spMkLst>
        </pc:spChg>
        <pc:spChg chg="del mod ord">
          <ac:chgData name="Elhadi" userId="25bd9855-c3c8-4fe0-90d6-09dac4ca243f" providerId="ADAL" clId="{C8038C93-0868-4620-9BA2-33041EC1E42C}" dt="2022-06-02T12:28:18.699" v="311" actId="700"/>
          <ac:spMkLst>
            <pc:docMk/>
            <pc:sldMk cId="1578529951" sldId="311"/>
            <ac:spMk id="3" creationId="{77ED97D1-D7E9-E8D5-7C74-A73C4F5598D0}"/>
          </ac:spMkLst>
        </pc:spChg>
        <pc:spChg chg="mod ord">
          <ac:chgData name="Elhadi" userId="25bd9855-c3c8-4fe0-90d6-09dac4ca243f" providerId="ADAL" clId="{C8038C93-0868-4620-9BA2-33041EC1E42C}" dt="2022-06-02T12:28:18.699" v="311" actId="700"/>
          <ac:spMkLst>
            <pc:docMk/>
            <pc:sldMk cId="1578529951" sldId="311"/>
            <ac:spMk id="4" creationId="{AD6D62A2-E5F1-4EDB-C690-5DB5F6A7BD3B}"/>
          </ac:spMkLst>
        </pc:spChg>
        <pc:spChg chg="add mod ord">
          <ac:chgData name="Elhadi" userId="25bd9855-c3c8-4fe0-90d6-09dac4ca243f" providerId="ADAL" clId="{C8038C93-0868-4620-9BA2-33041EC1E42C}" dt="2022-06-02T12:28:18.699" v="311" actId="700"/>
          <ac:spMkLst>
            <pc:docMk/>
            <pc:sldMk cId="1578529951" sldId="311"/>
            <ac:spMk id="5" creationId="{91BBD08E-EE1C-670F-4160-6F808DBE6854}"/>
          </ac:spMkLst>
        </pc:spChg>
        <pc:spChg chg="add mod ord">
          <ac:chgData name="Elhadi" userId="25bd9855-c3c8-4fe0-90d6-09dac4ca243f" providerId="ADAL" clId="{C8038C93-0868-4620-9BA2-33041EC1E42C}" dt="2022-06-02T12:28:18.699" v="311" actId="700"/>
          <ac:spMkLst>
            <pc:docMk/>
            <pc:sldMk cId="1578529951" sldId="311"/>
            <ac:spMk id="6" creationId="{DA2382DC-7CFC-3E3F-540D-42100BD4B504}"/>
          </ac:spMkLst>
        </pc:spChg>
      </pc:sldChg>
      <pc:sldChg chg="addSp delSp modSp add mod">
        <pc:chgData name="Elhadi" userId="25bd9855-c3c8-4fe0-90d6-09dac4ca243f" providerId="ADAL" clId="{C8038C93-0868-4620-9BA2-33041EC1E42C}" dt="2022-06-08T22:31:54.372" v="2697" actId="20577"/>
        <pc:sldMkLst>
          <pc:docMk/>
          <pc:sldMk cId="1019008289" sldId="312"/>
        </pc:sldMkLst>
        <pc:spChg chg="mod">
          <ac:chgData name="Elhadi" userId="25bd9855-c3c8-4fe0-90d6-09dac4ca243f" providerId="ADAL" clId="{C8038C93-0868-4620-9BA2-33041EC1E42C}" dt="2022-06-08T22:31:54.372" v="2697" actId="20577"/>
          <ac:spMkLst>
            <pc:docMk/>
            <pc:sldMk cId="1019008289" sldId="312"/>
            <ac:spMk id="2" creationId="{0E1A6991-8E7C-5A45-E754-40800EA9969C}"/>
          </ac:spMkLst>
        </pc:spChg>
        <pc:spChg chg="add mod">
          <ac:chgData name="Elhadi" userId="25bd9855-c3c8-4fe0-90d6-09dac4ca243f" providerId="ADAL" clId="{C8038C93-0868-4620-9BA2-33041EC1E42C}" dt="2022-06-08T14:11:48.249" v="1211" actId="164"/>
          <ac:spMkLst>
            <pc:docMk/>
            <pc:sldMk cId="1019008289" sldId="312"/>
            <ac:spMk id="13" creationId="{FC93CF8F-90F1-FC17-B71E-817207B3D500}"/>
          </ac:spMkLst>
        </pc:spChg>
        <pc:spChg chg="add mod">
          <ac:chgData name="Elhadi" userId="25bd9855-c3c8-4fe0-90d6-09dac4ca243f" providerId="ADAL" clId="{C8038C93-0868-4620-9BA2-33041EC1E42C}" dt="2022-06-08T22:29:21.002" v="2652"/>
          <ac:spMkLst>
            <pc:docMk/>
            <pc:sldMk cId="1019008289" sldId="312"/>
            <ac:spMk id="27" creationId="{97A4E86C-2491-8B03-BB6B-A8284402288B}"/>
          </ac:spMkLst>
        </pc:spChg>
        <pc:grpChg chg="add mod">
          <ac:chgData name="Elhadi" userId="25bd9855-c3c8-4fe0-90d6-09dac4ca243f" providerId="ADAL" clId="{C8038C93-0868-4620-9BA2-33041EC1E42C}" dt="2022-06-08T14:11:48.249" v="1211" actId="164"/>
          <ac:grpSpMkLst>
            <pc:docMk/>
            <pc:sldMk cId="1019008289" sldId="312"/>
            <ac:grpSpMk id="17" creationId="{E7204271-2124-F938-3ECC-54E2B8AFBCA7}"/>
          </ac:grpSpMkLst>
        </pc:grpChg>
        <pc:graphicFrameChg chg="add del mod">
          <ac:chgData name="Elhadi" userId="25bd9855-c3c8-4fe0-90d6-09dac4ca243f" providerId="ADAL" clId="{C8038C93-0868-4620-9BA2-33041EC1E42C}" dt="2022-06-08T14:02:33.806" v="1159"/>
          <ac:graphicFrameMkLst>
            <pc:docMk/>
            <pc:sldMk cId="1019008289" sldId="312"/>
            <ac:graphicFrameMk id="3" creationId="{9A05D409-9718-CDA2-7ABC-4E7D7229BA75}"/>
          </ac:graphicFrameMkLst>
        </pc:graphicFrameChg>
        <pc:graphicFrameChg chg="add del mod modGraphic">
          <ac:chgData name="Elhadi" userId="25bd9855-c3c8-4fe0-90d6-09dac4ca243f" providerId="ADAL" clId="{C8038C93-0868-4620-9BA2-33041EC1E42C}" dt="2022-06-08T14:03:14.381" v="1162" actId="478"/>
          <ac:graphicFrameMkLst>
            <pc:docMk/>
            <pc:sldMk cId="1019008289" sldId="312"/>
            <ac:graphicFrameMk id="5" creationId="{E2E73E13-965B-000B-690C-769BE24ED6D9}"/>
          </ac:graphicFrameMkLst>
        </pc:graphicFrameChg>
        <pc:graphicFrameChg chg="add del mod">
          <ac:chgData name="Elhadi" userId="25bd9855-c3c8-4fe0-90d6-09dac4ca243f" providerId="ADAL" clId="{C8038C93-0868-4620-9BA2-33041EC1E42C}" dt="2022-06-08T14:03:21.735" v="1168"/>
          <ac:graphicFrameMkLst>
            <pc:docMk/>
            <pc:sldMk cId="1019008289" sldId="312"/>
            <ac:graphicFrameMk id="7" creationId="{6478F8F0-2467-D39E-A951-EEB3188FB028}"/>
          </ac:graphicFrameMkLst>
        </pc:graphicFrameChg>
        <pc:graphicFrameChg chg="add del mod">
          <ac:chgData name="Elhadi" userId="25bd9855-c3c8-4fe0-90d6-09dac4ca243f" providerId="ADAL" clId="{C8038C93-0868-4620-9BA2-33041EC1E42C}" dt="2022-06-08T14:04:06.605" v="1171"/>
          <ac:graphicFrameMkLst>
            <pc:docMk/>
            <pc:sldMk cId="1019008289" sldId="312"/>
            <ac:graphicFrameMk id="9" creationId="{57B67339-C2E7-C947-BF13-FCACEEB38113}"/>
          </ac:graphicFrameMkLst>
        </pc:graphicFrameChg>
        <pc:graphicFrameChg chg="add del mod modGraphic">
          <ac:chgData name="Elhadi" userId="25bd9855-c3c8-4fe0-90d6-09dac4ca243f" providerId="ADAL" clId="{C8038C93-0868-4620-9BA2-33041EC1E42C}" dt="2022-06-08T14:01:41.548" v="1155" actId="478"/>
          <ac:graphicFrameMkLst>
            <pc:docMk/>
            <pc:sldMk cId="1019008289" sldId="312"/>
            <ac:graphicFrameMk id="15" creationId="{B5343C11-6A2A-5655-AD3D-7D8ED52B950D}"/>
          </ac:graphicFrameMkLst>
        </pc:graphicFrameChg>
        <pc:picChg chg="del">
          <ac:chgData name="Elhadi" userId="25bd9855-c3c8-4fe0-90d6-09dac4ca243f" providerId="ADAL" clId="{C8038C93-0868-4620-9BA2-33041EC1E42C}" dt="2022-06-07T16:47:11.727" v="949" actId="478"/>
          <ac:picMkLst>
            <pc:docMk/>
            <pc:sldMk cId="1019008289" sldId="312"/>
            <ac:picMk id="5" creationId="{1C6BDBC2-8BEE-2056-33A3-8BF824A290D8}"/>
          </ac:picMkLst>
        </pc:picChg>
        <pc:picChg chg="mod">
          <ac:chgData name="Elhadi" userId="25bd9855-c3c8-4fe0-90d6-09dac4ca243f" providerId="ADAL" clId="{C8038C93-0868-4620-9BA2-33041EC1E42C}" dt="2022-06-08T14:13:28.477" v="1231" actId="1076"/>
          <ac:picMkLst>
            <pc:docMk/>
            <pc:sldMk cId="1019008289" sldId="312"/>
            <ac:picMk id="6" creationId="{B449DFC3-E69E-4D99-6678-251373E5C85C}"/>
          </ac:picMkLst>
        </pc:picChg>
        <pc:picChg chg="add del mod">
          <ac:chgData name="Elhadi" userId="25bd9855-c3c8-4fe0-90d6-09dac4ca243f" providerId="ADAL" clId="{C8038C93-0868-4620-9BA2-33041EC1E42C}" dt="2022-06-07T19:47:00.739" v="1136" actId="478"/>
          <ac:picMkLst>
            <pc:docMk/>
            <pc:sldMk cId="1019008289" sldId="312"/>
            <ac:picMk id="7" creationId="{ACFD88E0-111F-565C-AA38-5103B1FE7AAC}"/>
          </ac:picMkLst>
        </pc:picChg>
        <pc:picChg chg="del">
          <ac:chgData name="Elhadi" userId="25bd9855-c3c8-4fe0-90d6-09dac4ca243f" providerId="ADAL" clId="{C8038C93-0868-4620-9BA2-33041EC1E42C}" dt="2022-06-07T16:47:11" v="948" actId="478"/>
          <ac:picMkLst>
            <pc:docMk/>
            <pc:sldMk cId="1019008289" sldId="312"/>
            <ac:picMk id="8" creationId="{9AC3844F-8C9B-907D-BD5F-C102169C4BC3}"/>
          </ac:picMkLst>
        </pc:picChg>
        <pc:picChg chg="add mod">
          <ac:chgData name="Elhadi" userId="25bd9855-c3c8-4fe0-90d6-09dac4ca243f" providerId="ADAL" clId="{C8038C93-0868-4620-9BA2-33041EC1E42C}" dt="2022-06-08T14:05:16.431" v="1182" actId="1076"/>
          <ac:picMkLst>
            <pc:docMk/>
            <pc:sldMk cId="1019008289" sldId="312"/>
            <ac:picMk id="8" creationId="{A3861735-0C15-0521-4D7A-8F65A88DBB18}"/>
          </ac:picMkLst>
        </pc:picChg>
        <pc:picChg chg="add mod">
          <ac:chgData name="Elhadi" userId="25bd9855-c3c8-4fe0-90d6-09dac4ca243f" providerId="ADAL" clId="{C8038C93-0868-4620-9BA2-33041EC1E42C}" dt="2022-06-08T14:14:02.281" v="1232" actId="1076"/>
          <ac:picMkLst>
            <pc:docMk/>
            <pc:sldMk cId="1019008289" sldId="312"/>
            <ac:picMk id="10" creationId="{57FDA879-37CD-76F2-3F60-212A3296EC5D}"/>
          </ac:picMkLst>
        </pc:picChg>
        <pc:picChg chg="add del mod">
          <ac:chgData name="Elhadi" userId="25bd9855-c3c8-4fe0-90d6-09dac4ca243f" providerId="ADAL" clId="{C8038C93-0868-4620-9BA2-33041EC1E42C}" dt="2022-06-08T14:04:12.914" v="1174" actId="478"/>
          <ac:picMkLst>
            <pc:docMk/>
            <pc:sldMk cId="1019008289" sldId="312"/>
            <ac:picMk id="11" creationId="{B483B854-1F62-9437-A84B-388F049E183D}"/>
          </ac:picMkLst>
        </pc:picChg>
        <pc:picChg chg="add mod">
          <ac:chgData name="Elhadi" userId="25bd9855-c3c8-4fe0-90d6-09dac4ca243f" providerId="ADAL" clId="{C8038C93-0868-4620-9BA2-33041EC1E42C}" dt="2022-06-08T14:09:20.200" v="1201" actId="1035"/>
          <ac:picMkLst>
            <pc:docMk/>
            <pc:sldMk cId="1019008289" sldId="312"/>
            <ac:picMk id="12" creationId="{454035D3-3192-F056-C821-A77FDDCE36E4}"/>
          </ac:picMkLst>
        </pc:picChg>
        <pc:picChg chg="add mod">
          <ac:chgData name="Elhadi" userId="25bd9855-c3c8-4fe0-90d6-09dac4ca243f" providerId="ADAL" clId="{C8038C93-0868-4620-9BA2-33041EC1E42C}" dt="2022-06-08T14:11:48.249" v="1211" actId="164"/>
          <ac:picMkLst>
            <pc:docMk/>
            <pc:sldMk cId="1019008289" sldId="312"/>
            <ac:picMk id="14" creationId="{F88FC4CE-AE27-CE96-A702-98262834FBEE}"/>
          </ac:picMkLst>
        </pc:picChg>
        <pc:cxnChg chg="add mod">
          <ac:chgData name="Elhadi" userId="25bd9855-c3c8-4fe0-90d6-09dac4ca243f" providerId="ADAL" clId="{C8038C93-0868-4620-9BA2-33041EC1E42C}" dt="2022-06-08T14:12:34.440" v="1215" actId="14100"/>
          <ac:cxnSpMkLst>
            <pc:docMk/>
            <pc:sldMk cId="1019008289" sldId="312"/>
            <ac:cxnSpMk id="16" creationId="{45AF46CC-5831-65F4-D3B5-BC18F50DEBE7}"/>
          </ac:cxnSpMkLst>
        </pc:cxnChg>
        <pc:cxnChg chg="add mod">
          <ac:chgData name="Elhadi" userId="25bd9855-c3c8-4fe0-90d6-09dac4ca243f" providerId="ADAL" clId="{C8038C93-0868-4620-9BA2-33041EC1E42C}" dt="2022-06-08T20:11:08.332" v="2456" actId="14100"/>
          <ac:cxnSpMkLst>
            <pc:docMk/>
            <pc:sldMk cId="1019008289" sldId="312"/>
            <ac:cxnSpMk id="21" creationId="{B1962598-F389-5402-0F96-68F5D63101A0}"/>
          </ac:cxnSpMkLst>
        </pc:cxnChg>
      </pc:sldChg>
      <pc:sldChg chg="addSp delSp modSp add mod">
        <pc:chgData name="Elhadi" userId="25bd9855-c3c8-4fe0-90d6-09dac4ca243f" providerId="ADAL" clId="{C8038C93-0868-4620-9BA2-33041EC1E42C}" dt="2022-06-08T22:31:58.149" v="2699" actId="20577"/>
        <pc:sldMkLst>
          <pc:docMk/>
          <pc:sldMk cId="2339421275" sldId="313"/>
        </pc:sldMkLst>
        <pc:spChg chg="mod">
          <ac:chgData name="Elhadi" userId="25bd9855-c3c8-4fe0-90d6-09dac4ca243f" providerId="ADAL" clId="{C8038C93-0868-4620-9BA2-33041EC1E42C}" dt="2022-06-08T22:31:58.149" v="2699" actId="20577"/>
          <ac:spMkLst>
            <pc:docMk/>
            <pc:sldMk cId="2339421275" sldId="313"/>
            <ac:spMk id="2" creationId="{0E1A6991-8E7C-5A45-E754-40800EA9969C}"/>
          </ac:spMkLst>
        </pc:spChg>
        <pc:spChg chg="add del mod">
          <ac:chgData name="Elhadi" userId="25bd9855-c3c8-4fe0-90d6-09dac4ca243f" providerId="ADAL" clId="{C8038C93-0868-4620-9BA2-33041EC1E42C}" dt="2022-06-08T18:50:11.688" v="2232" actId="478"/>
          <ac:spMkLst>
            <pc:docMk/>
            <pc:sldMk cId="2339421275" sldId="313"/>
            <ac:spMk id="5" creationId="{E9EB7FC3-E148-C3D1-7A96-AB260A0AE631}"/>
          </ac:spMkLst>
        </pc:spChg>
        <pc:spChg chg="add mod">
          <ac:chgData name="Elhadi" userId="25bd9855-c3c8-4fe0-90d6-09dac4ca243f" providerId="ADAL" clId="{C8038C93-0868-4620-9BA2-33041EC1E42C}" dt="2022-06-08T20:03:50.388" v="2380" actId="1076"/>
          <ac:spMkLst>
            <pc:docMk/>
            <pc:sldMk cId="2339421275" sldId="313"/>
            <ac:spMk id="20" creationId="{EC62E774-AC87-7FDD-3F37-FEA17711208A}"/>
          </ac:spMkLst>
        </pc:spChg>
        <pc:spChg chg="add mod">
          <ac:chgData name="Elhadi" userId="25bd9855-c3c8-4fe0-90d6-09dac4ca243f" providerId="ADAL" clId="{C8038C93-0868-4620-9BA2-33041EC1E42C}" dt="2022-06-08T20:03:47.885" v="2379" actId="1076"/>
          <ac:spMkLst>
            <pc:docMk/>
            <pc:sldMk cId="2339421275" sldId="313"/>
            <ac:spMk id="22" creationId="{8F1DC89C-7C97-7C36-CDBE-AAD23C3A9FBB}"/>
          </ac:spMkLst>
        </pc:spChg>
        <pc:spChg chg="add mod">
          <ac:chgData name="Elhadi" userId="25bd9855-c3c8-4fe0-90d6-09dac4ca243f" providerId="ADAL" clId="{C8038C93-0868-4620-9BA2-33041EC1E42C}" dt="2022-06-08T20:03:42.685" v="2378" actId="1036"/>
          <ac:spMkLst>
            <pc:docMk/>
            <pc:sldMk cId="2339421275" sldId="313"/>
            <ac:spMk id="23" creationId="{19008BBE-850E-F154-4940-3A860EF9D573}"/>
          </ac:spMkLst>
        </pc:spChg>
        <pc:spChg chg="add mod">
          <ac:chgData name="Elhadi" userId="25bd9855-c3c8-4fe0-90d6-09dac4ca243f" providerId="ADAL" clId="{C8038C93-0868-4620-9BA2-33041EC1E42C}" dt="2022-06-08T20:04:26.731" v="2382" actId="1076"/>
          <ac:spMkLst>
            <pc:docMk/>
            <pc:sldMk cId="2339421275" sldId="313"/>
            <ac:spMk id="24" creationId="{83E402CD-1C7C-232D-487C-80710DA64B33}"/>
          </ac:spMkLst>
        </pc:spChg>
        <pc:spChg chg="del">
          <ac:chgData name="Elhadi" userId="25bd9855-c3c8-4fe0-90d6-09dac4ca243f" providerId="ADAL" clId="{C8038C93-0868-4620-9BA2-33041EC1E42C}" dt="2022-06-08T18:50:02.224" v="2230" actId="478"/>
          <ac:spMkLst>
            <pc:docMk/>
            <pc:sldMk cId="2339421275" sldId="313"/>
            <ac:spMk id="27" creationId="{97A4E86C-2491-8B03-BB6B-A8284402288B}"/>
          </ac:spMkLst>
        </pc:spChg>
        <pc:spChg chg="add mod">
          <ac:chgData name="Elhadi" userId="25bd9855-c3c8-4fe0-90d6-09dac4ca243f" providerId="ADAL" clId="{C8038C93-0868-4620-9BA2-33041EC1E42C}" dt="2022-06-08T22:29:09.630" v="2651"/>
          <ac:spMkLst>
            <pc:docMk/>
            <pc:sldMk cId="2339421275" sldId="313"/>
            <ac:spMk id="43" creationId="{53FCAEFE-7864-6124-DB20-3FBF609C434F}"/>
          </ac:spMkLst>
        </pc:spChg>
        <pc:grpChg chg="del">
          <ac:chgData name="Elhadi" userId="25bd9855-c3c8-4fe0-90d6-09dac4ca243f" providerId="ADAL" clId="{C8038C93-0868-4620-9BA2-33041EC1E42C}" dt="2022-06-08T18:50:02.224" v="2230" actId="478"/>
          <ac:grpSpMkLst>
            <pc:docMk/>
            <pc:sldMk cId="2339421275" sldId="313"/>
            <ac:grpSpMk id="17" creationId="{E7204271-2124-F938-3ECC-54E2B8AFBCA7}"/>
          </ac:grpSpMkLst>
        </pc:grpChg>
        <pc:picChg chg="del">
          <ac:chgData name="Elhadi" userId="25bd9855-c3c8-4fe0-90d6-09dac4ca243f" providerId="ADAL" clId="{C8038C93-0868-4620-9BA2-33041EC1E42C}" dt="2022-06-08T18:50:09.135" v="2231" actId="478"/>
          <ac:picMkLst>
            <pc:docMk/>
            <pc:sldMk cId="2339421275" sldId="313"/>
            <ac:picMk id="6" creationId="{B449DFC3-E69E-4D99-6678-251373E5C85C}"/>
          </ac:picMkLst>
        </pc:picChg>
        <pc:picChg chg="del">
          <ac:chgData name="Elhadi" userId="25bd9855-c3c8-4fe0-90d6-09dac4ca243f" providerId="ADAL" clId="{C8038C93-0868-4620-9BA2-33041EC1E42C}" dt="2022-06-08T18:50:02.224" v="2230" actId="478"/>
          <ac:picMkLst>
            <pc:docMk/>
            <pc:sldMk cId="2339421275" sldId="313"/>
            <ac:picMk id="8" creationId="{A3861735-0C15-0521-4D7A-8F65A88DBB18}"/>
          </ac:picMkLst>
        </pc:picChg>
        <pc:picChg chg="add mod ord">
          <ac:chgData name="Elhadi" userId="25bd9855-c3c8-4fe0-90d6-09dac4ca243f" providerId="ADAL" clId="{C8038C93-0868-4620-9BA2-33041EC1E42C}" dt="2022-06-08T20:01:16.979" v="2359" actId="167"/>
          <ac:picMkLst>
            <pc:docMk/>
            <pc:sldMk cId="2339421275" sldId="313"/>
            <ac:picMk id="9" creationId="{6394DBA1-DC02-60BF-5715-E39E1AEDF838}"/>
          </ac:picMkLst>
        </pc:picChg>
        <pc:picChg chg="del">
          <ac:chgData name="Elhadi" userId="25bd9855-c3c8-4fe0-90d6-09dac4ca243f" providerId="ADAL" clId="{C8038C93-0868-4620-9BA2-33041EC1E42C}" dt="2022-06-08T18:50:02.224" v="2230" actId="478"/>
          <ac:picMkLst>
            <pc:docMk/>
            <pc:sldMk cId="2339421275" sldId="313"/>
            <ac:picMk id="10" creationId="{57FDA879-37CD-76F2-3F60-212A3296EC5D}"/>
          </ac:picMkLst>
        </pc:picChg>
        <pc:picChg chg="del">
          <ac:chgData name="Elhadi" userId="25bd9855-c3c8-4fe0-90d6-09dac4ca243f" providerId="ADAL" clId="{C8038C93-0868-4620-9BA2-33041EC1E42C}" dt="2022-06-08T18:50:12.199" v="2233" actId="478"/>
          <ac:picMkLst>
            <pc:docMk/>
            <pc:sldMk cId="2339421275" sldId="313"/>
            <ac:picMk id="12" creationId="{454035D3-3192-F056-C821-A77FDDCE36E4}"/>
          </ac:picMkLst>
        </pc:picChg>
        <pc:picChg chg="add mod">
          <ac:chgData name="Elhadi" userId="25bd9855-c3c8-4fe0-90d6-09dac4ca243f" providerId="ADAL" clId="{C8038C93-0868-4620-9BA2-33041EC1E42C}" dt="2022-06-08T20:00:33.212" v="2348" actId="1076"/>
          <ac:picMkLst>
            <pc:docMk/>
            <pc:sldMk cId="2339421275" sldId="313"/>
            <ac:picMk id="15" creationId="{2DDBE4B2-7929-0B8C-219F-6557D2E29573}"/>
          </ac:picMkLst>
        </pc:picChg>
        <pc:cxnChg chg="del mod">
          <ac:chgData name="Elhadi" userId="25bd9855-c3c8-4fe0-90d6-09dac4ca243f" providerId="ADAL" clId="{C8038C93-0868-4620-9BA2-33041EC1E42C}" dt="2022-06-08T18:50:02.224" v="2230" actId="478"/>
          <ac:cxnSpMkLst>
            <pc:docMk/>
            <pc:sldMk cId="2339421275" sldId="313"/>
            <ac:cxnSpMk id="16" creationId="{45AF46CC-5831-65F4-D3B5-BC18F50DEBE7}"/>
          </ac:cxnSpMkLst>
        </pc:cxnChg>
        <pc:cxnChg chg="del">
          <ac:chgData name="Elhadi" userId="25bd9855-c3c8-4fe0-90d6-09dac4ca243f" providerId="ADAL" clId="{C8038C93-0868-4620-9BA2-33041EC1E42C}" dt="2022-06-08T18:50:02.224" v="2230" actId="478"/>
          <ac:cxnSpMkLst>
            <pc:docMk/>
            <pc:sldMk cId="2339421275" sldId="313"/>
            <ac:cxnSpMk id="21" creationId="{B1962598-F389-5402-0F96-68F5D63101A0}"/>
          </ac:cxnSpMkLst>
        </pc:cxnChg>
        <pc:cxnChg chg="add del mod">
          <ac:chgData name="Elhadi" userId="25bd9855-c3c8-4fe0-90d6-09dac4ca243f" providerId="ADAL" clId="{C8038C93-0868-4620-9BA2-33041EC1E42C}" dt="2022-06-08T20:08:40.893" v="2403" actId="14100"/>
          <ac:cxnSpMkLst>
            <pc:docMk/>
            <pc:sldMk cId="2339421275" sldId="313"/>
            <ac:cxnSpMk id="25" creationId="{DB720EBB-286E-9ABB-1B80-35CEEB2BAF9C}"/>
          </ac:cxnSpMkLst>
        </pc:cxnChg>
        <pc:cxnChg chg="add mod">
          <ac:chgData name="Elhadi" userId="25bd9855-c3c8-4fe0-90d6-09dac4ca243f" providerId="ADAL" clId="{C8038C93-0868-4620-9BA2-33041EC1E42C}" dt="2022-06-08T20:08:15.372" v="2400" actId="14100"/>
          <ac:cxnSpMkLst>
            <pc:docMk/>
            <pc:sldMk cId="2339421275" sldId="313"/>
            <ac:cxnSpMk id="28" creationId="{0E129CC1-66CB-BF9D-4467-B998F40E2705}"/>
          </ac:cxnSpMkLst>
        </pc:cxnChg>
        <pc:cxnChg chg="add mod">
          <ac:chgData name="Elhadi" userId="25bd9855-c3c8-4fe0-90d6-09dac4ca243f" providerId="ADAL" clId="{C8038C93-0868-4620-9BA2-33041EC1E42C}" dt="2022-06-08T20:08:32.826" v="2401" actId="14100"/>
          <ac:cxnSpMkLst>
            <pc:docMk/>
            <pc:sldMk cId="2339421275" sldId="313"/>
            <ac:cxnSpMk id="30" creationId="{59E4FF9C-ED2B-77DD-A5A7-02DF290F8D10}"/>
          </ac:cxnSpMkLst>
        </pc:cxnChg>
        <pc:cxnChg chg="add mod">
          <ac:chgData name="Elhadi" userId="25bd9855-c3c8-4fe0-90d6-09dac4ca243f" providerId="ADAL" clId="{C8038C93-0868-4620-9BA2-33041EC1E42C}" dt="2022-06-08T20:08:36.983" v="2402" actId="14100"/>
          <ac:cxnSpMkLst>
            <pc:docMk/>
            <pc:sldMk cId="2339421275" sldId="313"/>
            <ac:cxnSpMk id="33" creationId="{5743C186-4DFF-60E1-1B28-53E828D58CA1}"/>
          </ac:cxnSpMkLst>
        </pc:cxnChg>
      </pc:sldChg>
      <pc:sldChg chg="addSp delSp modSp add mod">
        <pc:chgData name="Elhadi" userId="25bd9855-c3c8-4fe0-90d6-09dac4ca243f" providerId="ADAL" clId="{C8038C93-0868-4620-9BA2-33041EC1E42C}" dt="2022-06-08T23:49:06.263" v="2963" actId="114"/>
        <pc:sldMkLst>
          <pc:docMk/>
          <pc:sldMk cId="1327500509" sldId="314"/>
        </pc:sldMkLst>
        <pc:spChg chg="mod">
          <ac:chgData name="Elhadi" userId="25bd9855-c3c8-4fe0-90d6-09dac4ca243f" providerId="ADAL" clId="{C8038C93-0868-4620-9BA2-33041EC1E42C}" dt="2022-06-08T23:48:22.190" v="2953" actId="404"/>
          <ac:spMkLst>
            <pc:docMk/>
            <pc:sldMk cId="1327500509" sldId="314"/>
            <ac:spMk id="2" creationId="{0E1A6991-8E7C-5A45-E754-40800EA9969C}"/>
          </ac:spMkLst>
        </pc:spChg>
        <pc:spChg chg="add del mod">
          <ac:chgData name="Elhadi" userId="25bd9855-c3c8-4fe0-90d6-09dac4ca243f" providerId="ADAL" clId="{C8038C93-0868-4620-9BA2-33041EC1E42C}" dt="2022-06-08T18:49:54.129" v="2227" actId="478"/>
          <ac:spMkLst>
            <pc:docMk/>
            <pc:sldMk cId="1327500509" sldId="314"/>
            <ac:spMk id="5" creationId="{5EAA8C53-4484-B148-7F41-282C9DA665D2}"/>
          </ac:spMkLst>
        </pc:spChg>
        <pc:spChg chg="add mod topLvl">
          <ac:chgData name="Elhadi" userId="25bd9855-c3c8-4fe0-90d6-09dac4ca243f" providerId="ADAL" clId="{C8038C93-0868-4620-9BA2-33041EC1E42C}" dt="2022-06-08T23:49:06.263" v="2963" actId="114"/>
          <ac:spMkLst>
            <pc:docMk/>
            <pc:sldMk cId="1327500509" sldId="314"/>
            <ac:spMk id="24" creationId="{7FC82BC9-39C4-5752-8BE5-D00107BA9FD8}"/>
          </ac:spMkLst>
        </pc:spChg>
        <pc:spChg chg="add mod">
          <ac:chgData name="Elhadi" userId="25bd9855-c3c8-4fe0-90d6-09dac4ca243f" providerId="ADAL" clId="{C8038C93-0868-4620-9BA2-33041EC1E42C}" dt="2022-06-08T20:13:32.018" v="2537" actId="164"/>
          <ac:spMkLst>
            <pc:docMk/>
            <pc:sldMk cId="1327500509" sldId="314"/>
            <ac:spMk id="25" creationId="{96FBCE43-5764-DCA3-DE18-8BBCD02E1712}"/>
          </ac:spMkLst>
        </pc:spChg>
        <pc:spChg chg="del">
          <ac:chgData name="Elhadi" userId="25bd9855-c3c8-4fe0-90d6-09dac4ca243f" providerId="ADAL" clId="{C8038C93-0868-4620-9BA2-33041EC1E42C}" dt="2022-06-08T18:49:56.438" v="2229" actId="478"/>
          <ac:spMkLst>
            <pc:docMk/>
            <pc:sldMk cId="1327500509" sldId="314"/>
            <ac:spMk id="27" creationId="{97A4E86C-2491-8B03-BB6B-A8284402288B}"/>
          </ac:spMkLst>
        </pc:spChg>
        <pc:spChg chg="add mod">
          <ac:chgData name="Elhadi" userId="25bd9855-c3c8-4fe0-90d6-09dac4ca243f" providerId="ADAL" clId="{C8038C93-0868-4620-9BA2-33041EC1E42C}" dt="2022-06-08T20:14:26.529" v="2577" actId="164"/>
          <ac:spMkLst>
            <pc:docMk/>
            <pc:sldMk cId="1327500509" sldId="314"/>
            <ac:spMk id="28" creationId="{0FB97573-775D-5EF4-A615-205627977CCF}"/>
          </ac:spMkLst>
        </pc:spChg>
        <pc:grpChg chg="del">
          <ac:chgData name="Elhadi" userId="25bd9855-c3c8-4fe0-90d6-09dac4ca243f" providerId="ADAL" clId="{C8038C93-0868-4620-9BA2-33041EC1E42C}" dt="2022-06-08T18:49:50.076" v="2223" actId="478"/>
          <ac:grpSpMkLst>
            <pc:docMk/>
            <pc:sldMk cId="1327500509" sldId="314"/>
            <ac:grpSpMk id="17" creationId="{E7204271-2124-F938-3ECC-54E2B8AFBCA7}"/>
          </ac:grpSpMkLst>
        </pc:grpChg>
        <pc:grpChg chg="add mod">
          <ac:chgData name="Elhadi" userId="25bd9855-c3c8-4fe0-90d6-09dac4ca243f" providerId="ADAL" clId="{C8038C93-0868-4620-9BA2-33041EC1E42C}" dt="2022-06-08T20:14:37.422" v="2588" actId="1036"/>
          <ac:grpSpMkLst>
            <pc:docMk/>
            <pc:sldMk cId="1327500509" sldId="314"/>
            <ac:grpSpMk id="23" creationId="{92DB2AD5-1457-4616-EC3E-EE747986444D}"/>
          </ac:grpSpMkLst>
        </pc:grpChg>
        <pc:grpChg chg="add del mod">
          <ac:chgData name="Elhadi" userId="25bd9855-c3c8-4fe0-90d6-09dac4ca243f" providerId="ADAL" clId="{C8038C93-0868-4620-9BA2-33041EC1E42C}" dt="2022-06-08T20:14:40.631" v="2589" actId="165"/>
          <ac:grpSpMkLst>
            <pc:docMk/>
            <pc:sldMk cId="1327500509" sldId="314"/>
            <ac:grpSpMk id="26" creationId="{A936EF52-D6EC-ED97-98F8-9B4CB3B17F30}"/>
          </ac:grpSpMkLst>
        </pc:grpChg>
        <pc:grpChg chg="add mod">
          <ac:chgData name="Elhadi" userId="25bd9855-c3c8-4fe0-90d6-09dac4ca243f" providerId="ADAL" clId="{C8038C93-0868-4620-9BA2-33041EC1E42C}" dt="2022-06-08T20:14:32.494" v="2586" actId="1036"/>
          <ac:grpSpMkLst>
            <pc:docMk/>
            <pc:sldMk cId="1327500509" sldId="314"/>
            <ac:grpSpMk id="29" creationId="{E482A266-B5A0-0719-4E9A-D74532466F08}"/>
          </ac:grpSpMkLst>
        </pc:grpChg>
        <pc:grpChg chg="add mod">
          <ac:chgData name="Elhadi" userId="25bd9855-c3c8-4fe0-90d6-09dac4ca243f" providerId="ADAL" clId="{C8038C93-0868-4620-9BA2-33041EC1E42C}" dt="2022-06-08T20:14:58.810" v="2600" actId="164"/>
          <ac:grpSpMkLst>
            <pc:docMk/>
            <pc:sldMk cId="1327500509" sldId="314"/>
            <ac:grpSpMk id="30" creationId="{03762E48-BCAB-42FD-3C80-D283406B4B1A}"/>
          </ac:grpSpMkLst>
        </pc:grpChg>
        <pc:graphicFrameChg chg="add del mod">
          <ac:chgData name="Elhadi" userId="25bd9855-c3c8-4fe0-90d6-09dac4ca243f" providerId="ADAL" clId="{C8038C93-0868-4620-9BA2-33041EC1E42C}" dt="2022-06-08T19:39:02.827" v="2245"/>
          <ac:graphicFrameMkLst>
            <pc:docMk/>
            <pc:sldMk cId="1327500509" sldId="314"/>
            <ac:graphicFrameMk id="7" creationId="{4D393CFF-220F-D742-F855-005DFE5C498F}"/>
          </ac:graphicFrameMkLst>
        </pc:graphicFrameChg>
        <pc:graphicFrameChg chg="add del mod modGraphic">
          <ac:chgData name="Elhadi" userId="25bd9855-c3c8-4fe0-90d6-09dac4ca243f" providerId="ADAL" clId="{C8038C93-0868-4620-9BA2-33041EC1E42C}" dt="2022-06-08T19:58:46.331" v="2336" actId="478"/>
          <ac:graphicFrameMkLst>
            <pc:docMk/>
            <pc:sldMk cId="1327500509" sldId="314"/>
            <ac:graphicFrameMk id="11" creationId="{6FB11EAE-B636-A658-BC7A-E761134364B9}"/>
          </ac:graphicFrameMkLst>
        </pc:graphicFrameChg>
        <pc:graphicFrameChg chg="add del mod">
          <ac:chgData name="Elhadi" userId="25bd9855-c3c8-4fe0-90d6-09dac4ca243f" providerId="ADAL" clId="{C8038C93-0868-4620-9BA2-33041EC1E42C}" dt="2022-06-08T19:58:40.463" v="2333"/>
          <ac:graphicFrameMkLst>
            <pc:docMk/>
            <pc:sldMk cId="1327500509" sldId="314"/>
            <ac:graphicFrameMk id="19" creationId="{C76E32F8-C982-D949-A333-85F8C9CF3E4B}"/>
          </ac:graphicFrameMkLst>
        </pc:graphicFrameChg>
        <pc:picChg chg="del">
          <ac:chgData name="Elhadi" userId="25bd9855-c3c8-4fe0-90d6-09dac4ca243f" providerId="ADAL" clId="{C8038C93-0868-4620-9BA2-33041EC1E42C}" dt="2022-06-08T18:49:51.783" v="2226" actId="478"/>
          <ac:picMkLst>
            <pc:docMk/>
            <pc:sldMk cId="1327500509" sldId="314"/>
            <ac:picMk id="6" creationId="{B449DFC3-E69E-4D99-6678-251373E5C85C}"/>
          </ac:picMkLst>
        </pc:picChg>
        <pc:picChg chg="del">
          <ac:chgData name="Elhadi" userId="25bd9855-c3c8-4fe0-90d6-09dac4ca243f" providerId="ADAL" clId="{C8038C93-0868-4620-9BA2-33041EC1E42C}" dt="2022-06-08T18:49:54.926" v="2228" actId="478"/>
          <ac:picMkLst>
            <pc:docMk/>
            <pc:sldMk cId="1327500509" sldId="314"/>
            <ac:picMk id="8" creationId="{A3861735-0C15-0521-4D7A-8F65A88DBB18}"/>
          </ac:picMkLst>
        </pc:picChg>
        <pc:picChg chg="add del">
          <ac:chgData name="Elhadi" userId="25bd9855-c3c8-4fe0-90d6-09dac4ca243f" providerId="ADAL" clId="{C8038C93-0868-4620-9BA2-33041EC1E42C}" dt="2022-06-08T19:39:13.251" v="2249"/>
          <ac:picMkLst>
            <pc:docMk/>
            <pc:sldMk cId="1327500509" sldId="314"/>
            <ac:picMk id="9" creationId="{072AC417-01CE-4266-9D04-6138BF5FCC2E}"/>
          </ac:picMkLst>
        </pc:picChg>
        <pc:picChg chg="del">
          <ac:chgData name="Elhadi" userId="25bd9855-c3c8-4fe0-90d6-09dac4ca243f" providerId="ADAL" clId="{C8038C93-0868-4620-9BA2-33041EC1E42C}" dt="2022-06-08T18:49:51.152" v="2225" actId="478"/>
          <ac:picMkLst>
            <pc:docMk/>
            <pc:sldMk cId="1327500509" sldId="314"/>
            <ac:picMk id="10" creationId="{57FDA879-37CD-76F2-3F60-212A3296EC5D}"/>
          </ac:picMkLst>
        </pc:picChg>
        <pc:picChg chg="del">
          <ac:chgData name="Elhadi" userId="25bd9855-c3c8-4fe0-90d6-09dac4ca243f" providerId="ADAL" clId="{C8038C93-0868-4620-9BA2-33041EC1E42C}" dt="2022-06-08T18:49:50.543" v="2224" actId="478"/>
          <ac:picMkLst>
            <pc:docMk/>
            <pc:sldMk cId="1327500509" sldId="314"/>
            <ac:picMk id="12" creationId="{454035D3-3192-F056-C821-A77FDDCE36E4}"/>
          </ac:picMkLst>
        </pc:picChg>
        <pc:picChg chg="add mod">
          <ac:chgData name="Elhadi" userId="25bd9855-c3c8-4fe0-90d6-09dac4ca243f" providerId="ADAL" clId="{C8038C93-0868-4620-9BA2-33041EC1E42C}" dt="2022-06-08T20:13:32.018" v="2537" actId="164"/>
          <ac:picMkLst>
            <pc:docMk/>
            <pc:sldMk cId="1327500509" sldId="314"/>
            <ac:picMk id="18" creationId="{2C84D8BF-AE88-6B1C-80C3-4A10721E0C60}"/>
          </ac:picMkLst>
        </pc:picChg>
        <pc:picChg chg="add mod topLvl">
          <ac:chgData name="Elhadi" userId="25bd9855-c3c8-4fe0-90d6-09dac4ca243f" providerId="ADAL" clId="{C8038C93-0868-4620-9BA2-33041EC1E42C}" dt="2022-06-08T20:14:58.810" v="2600" actId="164"/>
          <ac:picMkLst>
            <pc:docMk/>
            <pc:sldMk cId="1327500509" sldId="314"/>
            <ac:picMk id="20" creationId="{A267C0C5-8894-161E-1180-8C9111E96FAB}"/>
          </ac:picMkLst>
        </pc:picChg>
        <pc:picChg chg="add mod">
          <ac:chgData name="Elhadi" userId="25bd9855-c3c8-4fe0-90d6-09dac4ca243f" providerId="ADAL" clId="{C8038C93-0868-4620-9BA2-33041EC1E42C}" dt="2022-06-08T20:14:26.529" v="2577" actId="164"/>
          <ac:picMkLst>
            <pc:docMk/>
            <pc:sldMk cId="1327500509" sldId="314"/>
            <ac:picMk id="22" creationId="{94A86164-AD1B-8CE9-D914-904559E8C0A2}"/>
          </ac:picMkLst>
        </pc:picChg>
        <pc:cxnChg chg="del mod">
          <ac:chgData name="Elhadi" userId="25bd9855-c3c8-4fe0-90d6-09dac4ca243f" providerId="ADAL" clId="{C8038C93-0868-4620-9BA2-33041EC1E42C}" dt="2022-06-08T18:49:56.438" v="2229" actId="478"/>
          <ac:cxnSpMkLst>
            <pc:docMk/>
            <pc:sldMk cId="1327500509" sldId="314"/>
            <ac:cxnSpMk id="16" creationId="{45AF46CC-5831-65F4-D3B5-BC18F50DEBE7}"/>
          </ac:cxnSpMkLst>
        </pc:cxnChg>
        <pc:cxnChg chg="del">
          <ac:chgData name="Elhadi" userId="25bd9855-c3c8-4fe0-90d6-09dac4ca243f" providerId="ADAL" clId="{C8038C93-0868-4620-9BA2-33041EC1E42C}" dt="2022-06-08T18:49:56.438" v="2229" actId="478"/>
          <ac:cxnSpMkLst>
            <pc:docMk/>
            <pc:sldMk cId="1327500509" sldId="314"/>
            <ac:cxnSpMk id="21" creationId="{B1962598-F389-5402-0F96-68F5D63101A0}"/>
          </ac:cxnSpMkLst>
        </pc:cxnChg>
      </pc:sldChg>
      <pc:sldChg chg="addSp delSp modSp add mod">
        <pc:chgData name="Elhadi" userId="25bd9855-c3c8-4fe0-90d6-09dac4ca243f" providerId="ADAL" clId="{C8038C93-0868-4620-9BA2-33041EC1E42C}" dt="2022-06-08T22:32:10.941" v="2705" actId="20577"/>
        <pc:sldMkLst>
          <pc:docMk/>
          <pc:sldMk cId="619232367" sldId="315"/>
        </pc:sldMkLst>
        <pc:spChg chg="mod">
          <ac:chgData name="Elhadi" userId="25bd9855-c3c8-4fe0-90d6-09dac4ca243f" providerId="ADAL" clId="{C8038C93-0868-4620-9BA2-33041EC1E42C}" dt="2022-06-08T22:32:10.941" v="2705" actId="20577"/>
          <ac:spMkLst>
            <pc:docMk/>
            <pc:sldMk cId="619232367" sldId="315"/>
            <ac:spMk id="4" creationId="{958B6320-FBA1-4C75-B27D-9E9A0437CEFB}"/>
          </ac:spMkLst>
        </pc:spChg>
        <pc:spChg chg="add del mod">
          <ac:chgData name="Elhadi" userId="25bd9855-c3c8-4fe0-90d6-09dac4ca243f" providerId="ADAL" clId="{C8038C93-0868-4620-9BA2-33041EC1E42C}" dt="2022-06-08T20:25:15.656" v="2627" actId="478"/>
          <ac:spMkLst>
            <pc:docMk/>
            <pc:sldMk cId="619232367" sldId="315"/>
            <ac:spMk id="6" creationId="{F7848A8F-ECE6-DAF5-9A70-4262C73901EC}"/>
          </ac:spMkLst>
        </pc:spChg>
        <pc:picChg chg="del">
          <ac:chgData name="Elhadi" userId="25bd9855-c3c8-4fe0-90d6-09dac4ca243f" providerId="ADAL" clId="{C8038C93-0868-4620-9BA2-33041EC1E42C}" dt="2022-06-08T20:25:16.359" v="2628" actId="478"/>
          <ac:picMkLst>
            <pc:docMk/>
            <pc:sldMk cId="619232367" sldId="315"/>
            <ac:picMk id="5" creationId="{C19797B4-B8B9-42F2-B63B-BC480CDF21CB}"/>
          </ac:picMkLst>
        </pc:picChg>
        <pc:picChg chg="del">
          <ac:chgData name="Elhadi" userId="25bd9855-c3c8-4fe0-90d6-09dac4ca243f" providerId="ADAL" clId="{C8038C93-0868-4620-9BA2-33041EC1E42C}" dt="2022-06-08T20:25:11.248" v="2626" actId="478"/>
          <ac:picMkLst>
            <pc:docMk/>
            <pc:sldMk cId="619232367" sldId="315"/>
            <ac:picMk id="7" creationId="{405854D3-B7B2-4934-845E-2D3476D3CF25}"/>
          </ac:picMkLst>
        </pc:picChg>
        <pc:picChg chg="add mod">
          <ac:chgData name="Elhadi" userId="25bd9855-c3c8-4fe0-90d6-09dac4ca243f" providerId="ADAL" clId="{C8038C93-0868-4620-9BA2-33041EC1E42C}" dt="2022-06-08T20:27:16.090" v="2638" actId="1076"/>
          <ac:picMkLst>
            <pc:docMk/>
            <pc:sldMk cId="619232367" sldId="315"/>
            <ac:picMk id="9" creationId="{E98BDE9F-5CB9-DC32-B71E-527CF4D78FF0}"/>
          </ac:picMkLst>
        </pc:picChg>
        <pc:picChg chg="add mod ord">
          <ac:chgData name="Elhadi" userId="25bd9855-c3c8-4fe0-90d6-09dac4ca243f" providerId="ADAL" clId="{C8038C93-0868-4620-9BA2-33041EC1E42C}" dt="2022-06-08T20:35:22.274" v="2640" actId="167"/>
          <ac:picMkLst>
            <pc:docMk/>
            <pc:sldMk cId="619232367" sldId="315"/>
            <ac:picMk id="11" creationId="{AE002F54-B531-C2B8-8FBF-E4CD31C72E58}"/>
          </ac:picMkLst>
        </pc:picChg>
      </pc:sldChg>
      <pc:sldChg chg="modSp add del mod">
        <pc:chgData name="Elhadi" userId="25bd9855-c3c8-4fe0-90d6-09dac4ca243f" providerId="ADAL" clId="{C8038C93-0868-4620-9BA2-33041EC1E42C}" dt="2022-06-08T20:24:49.975" v="2622" actId="47"/>
        <pc:sldMkLst>
          <pc:docMk/>
          <pc:sldMk cId="2405717622" sldId="315"/>
        </pc:sldMkLst>
        <pc:spChg chg="mod">
          <ac:chgData name="Elhadi" userId="25bd9855-c3c8-4fe0-90d6-09dac4ca243f" providerId="ADAL" clId="{C8038C93-0868-4620-9BA2-33041EC1E42C}" dt="2022-06-08T20:24:20.234" v="2619" actId="20577"/>
          <ac:spMkLst>
            <pc:docMk/>
            <pc:sldMk cId="2405717622" sldId="315"/>
            <ac:spMk id="4" creationId="{958B6320-FBA1-4C75-B27D-9E9A0437CEFB}"/>
          </ac:spMkLst>
        </pc:spChg>
      </pc:sldChg>
      <pc:sldChg chg="addSp delSp modSp add mod">
        <pc:chgData name="Elhadi" userId="25bd9855-c3c8-4fe0-90d6-09dac4ca243f" providerId="ADAL" clId="{C8038C93-0868-4620-9BA2-33041EC1E42C}" dt="2022-06-13T21:32:44.480" v="5815" actId="20577"/>
        <pc:sldMkLst>
          <pc:docMk/>
          <pc:sldMk cId="3104979921" sldId="316"/>
        </pc:sldMkLst>
        <pc:spChg chg="del">
          <ac:chgData name="Elhadi" userId="25bd9855-c3c8-4fe0-90d6-09dac4ca243f" providerId="ADAL" clId="{C8038C93-0868-4620-9BA2-33041EC1E42C}" dt="2022-06-09T00:21:03.943" v="2996" actId="478"/>
          <ac:spMkLst>
            <pc:docMk/>
            <pc:sldMk cId="3104979921" sldId="316"/>
            <ac:spMk id="14" creationId="{AE892BD7-CEE2-FCC3-BB94-B2621CC07C5D}"/>
          </ac:spMkLst>
        </pc:spChg>
        <pc:spChg chg="mod">
          <ac:chgData name="Elhadi" userId="25bd9855-c3c8-4fe0-90d6-09dac4ca243f" providerId="ADAL" clId="{C8038C93-0868-4620-9BA2-33041EC1E42C}" dt="2022-06-13T21:32:44.480" v="5815" actId="20577"/>
          <ac:spMkLst>
            <pc:docMk/>
            <pc:sldMk cId="3104979921" sldId="316"/>
            <ac:spMk id="18" creationId="{D4F0A2F5-323C-433E-96AB-609F5674BF9B}"/>
          </ac:spMkLst>
        </pc:spChg>
        <pc:spChg chg="del">
          <ac:chgData name="Elhadi" userId="25bd9855-c3c8-4fe0-90d6-09dac4ca243f" providerId="ADAL" clId="{C8038C93-0868-4620-9BA2-33041EC1E42C}" dt="2022-06-09T00:21:03.943" v="2996" actId="478"/>
          <ac:spMkLst>
            <pc:docMk/>
            <pc:sldMk cId="3104979921" sldId="316"/>
            <ac:spMk id="20" creationId="{A2EECA8D-5A93-1E08-5495-ADE7A868ABF9}"/>
          </ac:spMkLst>
        </pc:spChg>
        <pc:spChg chg="del">
          <ac:chgData name="Elhadi" userId="25bd9855-c3c8-4fe0-90d6-09dac4ca243f" providerId="ADAL" clId="{C8038C93-0868-4620-9BA2-33041EC1E42C}" dt="2022-06-09T00:21:03.943" v="2996" actId="478"/>
          <ac:spMkLst>
            <pc:docMk/>
            <pc:sldMk cId="3104979921" sldId="316"/>
            <ac:spMk id="21" creationId="{D7AE23F8-FB70-75F1-E3CF-6B4D5CE97DBF}"/>
          </ac:spMkLst>
        </pc:spChg>
        <pc:picChg chg="add del mod">
          <ac:chgData name="Elhadi" userId="25bd9855-c3c8-4fe0-90d6-09dac4ca243f" providerId="ADAL" clId="{C8038C93-0868-4620-9BA2-33041EC1E42C}" dt="2022-06-13T21:25:25.463" v="5804" actId="478"/>
          <ac:picMkLst>
            <pc:docMk/>
            <pc:sldMk cId="3104979921" sldId="316"/>
            <ac:picMk id="3" creationId="{7CDD6B57-0B1F-4D63-0D01-D92C5A901DC8}"/>
          </ac:picMkLst>
        </pc:picChg>
        <pc:picChg chg="del">
          <ac:chgData name="Elhadi" userId="25bd9855-c3c8-4fe0-90d6-09dac4ca243f" providerId="ADAL" clId="{C8038C93-0868-4620-9BA2-33041EC1E42C}" dt="2022-06-09T00:20:56.548" v="2994" actId="478"/>
          <ac:picMkLst>
            <pc:docMk/>
            <pc:sldMk cId="3104979921" sldId="316"/>
            <ac:picMk id="3" creationId="{BE76D343-3E1D-5B95-3AC6-499CE29E78A7}"/>
          </ac:picMkLst>
        </pc:picChg>
        <pc:picChg chg="add del mod">
          <ac:chgData name="Elhadi" userId="25bd9855-c3c8-4fe0-90d6-09dac4ca243f" providerId="ADAL" clId="{C8038C93-0868-4620-9BA2-33041EC1E42C}" dt="2022-06-13T15:09:30.872" v="4951" actId="478"/>
          <ac:picMkLst>
            <pc:docMk/>
            <pc:sldMk cId="3104979921" sldId="316"/>
            <ac:picMk id="4" creationId="{DA06EBCE-DD3E-1E3D-2CC1-F3273ECEB875}"/>
          </ac:picMkLst>
        </pc:picChg>
        <pc:picChg chg="del">
          <ac:chgData name="Elhadi" userId="25bd9855-c3c8-4fe0-90d6-09dac4ca243f" providerId="ADAL" clId="{C8038C93-0868-4620-9BA2-33041EC1E42C}" dt="2022-06-09T00:20:57.413" v="2995" actId="478"/>
          <ac:picMkLst>
            <pc:docMk/>
            <pc:sldMk cId="3104979921" sldId="316"/>
            <ac:picMk id="7" creationId="{0148D8E4-344E-FB91-93BC-A052D16B452C}"/>
          </ac:picMkLst>
        </pc:picChg>
        <pc:picChg chg="add del mod">
          <ac:chgData name="Elhadi" userId="25bd9855-c3c8-4fe0-90d6-09dac4ca243f" providerId="ADAL" clId="{C8038C93-0868-4620-9BA2-33041EC1E42C}" dt="2022-06-13T15:12:11.936" v="4965" actId="478"/>
          <ac:picMkLst>
            <pc:docMk/>
            <pc:sldMk cId="3104979921" sldId="316"/>
            <ac:picMk id="7" creationId="{B2F10486-D6E0-125B-0916-187BE3BDE059}"/>
          </ac:picMkLst>
        </pc:picChg>
        <pc:picChg chg="del">
          <ac:chgData name="Elhadi" userId="25bd9855-c3c8-4fe0-90d6-09dac4ca243f" providerId="ADAL" clId="{C8038C93-0868-4620-9BA2-33041EC1E42C}" dt="2022-06-09T00:20:56.037" v="2993" actId="478"/>
          <ac:picMkLst>
            <pc:docMk/>
            <pc:sldMk cId="3104979921" sldId="316"/>
            <ac:picMk id="10" creationId="{EF6524E5-D694-4765-0BEF-121CEF8E0F1B}"/>
          </ac:picMkLst>
        </pc:picChg>
      </pc:sldChg>
      <pc:sldChg chg="addSp delSp modSp add mod">
        <pc:chgData name="Elhadi" userId="25bd9855-c3c8-4fe0-90d6-09dac4ca243f" providerId="ADAL" clId="{C8038C93-0868-4620-9BA2-33041EC1E42C}" dt="2022-06-09T14:24:45.744" v="3213" actId="1076"/>
        <pc:sldMkLst>
          <pc:docMk/>
          <pc:sldMk cId="916840679" sldId="317"/>
        </pc:sldMkLst>
        <pc:spChg chg="del">
          <ac:chgData name="Elhadi" userId="25bd9855-c3c8-4fe0-90d6-09dac4ca243f" providerId="ADAL" clId="{C8038C93-0868-4620-9BA2-33041EC1E42C}" dt="2022-06-09T00:20:34.613" v="2971" actId="478"/>
          <ac:spMkLst>
            <pc:docMk/>
            <pc:sldMk cId="916840679" sldId="317"/>
            <ac:spMk id="14" creationId="{AE892BD7-CEE2-FCC3-BB94-B2621CC07C5D}"/>
          </ac:spMkLst>
        </pc:spChg>
        <pc:spChg chg="mod">
          <ac:chgData name="Elhadi" userId="25bd9855-c3c8-4fe0-90d6-09dac4ca243f" providerId="ADAL" clId="{C8038C93-0868-4620-9BA2-33041EC1E42C}" dt="2022-06-09T00:20:44.241" v="2984" actId="20577"/>
          <ac:spMkLst>
            <pc:docMk/>
            <pc:sldMk cId="916840679" sldId="317"/>
            <ac:spMk id="18" creationId="{D4F0A2F5-323C-433E-96AB-609F5674BF9B}"/>
          </ac:spMkLst>
        </pc:spChg>
        <pc:spChg chg="del">
          <ac:chgData name="Elhadi" userId="25bd9855-c3c8-4fe0-90d6-09dac4ca243f" providerId="ADAL" clId="{C8038C93-0868-4620-9BA2-33041EC1E42C}" dt="2022-06-09T00:20:30.999" v="2969" actId="478"/>
          <ac:spMkLst>
            <pc:docMk/>
            <pc:sldMk cId="916840679" sldId="317"/>
            <ac:spMk id="20" creationId="{A2EECA8D-5A93-1E08-5495-ADE7A868ABF9}"/>
          </ac:spMkLst>
        </pc:spChg>
        <pc:spChg chg="del">
          <ac:chgData name="Elhadi" userId="25bd9855-c3c8-4fe0-90d6-09dac4ca243f" providerId="ADAL" clId="{C8038C93-0868-4620-9BA2-33041EC1E42C}" dt="2022-06-09T00:20:32.854" v="2970" actId="478"/>
          <ac:spMkLst>
            <pc:docMk/>
            <pc:sldMk cId="916840679" sldId="317"/>
            <ac:spMk id="21" creationId="{D7AE23F8-FB70-75F1-E3CF-6B4D5CE97DBF}"/>
          </ac:spMkLst>
        </pc:spChg>
        <pc:picChg chg="add mod">
          <ac:chgData name="Elhadi" userId="25bd9855-c3c8-4fe0-90d6-09dac4ca243f" providerId="ADAL" clId="{C8038C93-0868-4620-9BA2-33041EC1E42C}" dt="2022-06-09T14:24:45.744" v="3213" actId="1076"/>
          <ac:picMkLst>
            <pc:docMk/>
            <pc:sldMk cId="916840679" sldId="317"/>
            <ac:picMk id="3" creationId="{61AABB25-DAF8-A1D9-D826-9DAEFC310EDE}"/>
          </ac:picMkLst>
        </pc:picChg>
        <pc:picChg chg="del">
          <ac:chgData name="Elhadi" userId="25bd9855-c3c8-4fe0-90d6-09dac4ca243f" providerId="ADAL" clId="{C8038C93-0868-4620-9BA2-33041EC1E42C}" dt="2022-06-09T00:20:27.455" v="2967" actId="478"/>
          <ac:picMkLst>
            <pc:docMk/>
            <pc:sldMk cId="916840679" sldId="317"/>
            <ac:picMk id="3" creationId="{BE76D343-3E1D-5B95-3AC6-499CE29E78A7}"/>
          </ac:picMkLst>
        </pc:picChg>
        <pc:picChg chg="del">
          <ac:chgData name="Elhadi" userId="25bd9855-c3c8-4fe0-90d6-09dac4ca243f" providerId="ADAL" clId="{C8038C93-0868-4620-9BA2-33041EC1E42C}" dt="2022-06-09T00:20:28.861" v="2968" actId="478"/>
          <ac:picMkLst>
            <pc:docMk/>
            <pc:sldMk cId="916840679" sldId="317"/>
            <ac:picMk id="7" creationId="{0148D8E4-344E-FB91-93BC-A052D16B452C}"/>
          </ac:picMkLst>
        </pc:picChg>
        <pc:picChg chg="del">
          <ac:chgData name="Elhadi" userId="25bd9855-c3c8-4fe0-90d6-09dac4ca243f" providerId="ADAL" clId="{C8038C93-0868-4620-9BA2-33041EC1E42C}" dt="2022-06-09T00:20:26.683" v="2966" actId="478"/>
          <ac:picMkLst>
            <pc:docMk/>
            <pc:sldMk cId="916840679" sldId="317"/>
            <ac:picMk id="10" creationId="{EF6524E5-D694-4765-0BEF-121CEF8E0F1B}"/>
          </ac:picMkLst>
        </pc:picChg>
      </pc:sldChg>
      <pc:sldChg chg="addSp delSp modSp add mod">
        <pc:chgData name="Elhadi" userId="25bd9855-c3c8-4fe0-90d6-09dac4ca243f" providerId="ADAL" clId="{C8038C93-0868-4620-9BA2-33041EC1E42C}" dt="2022-06-09T15:29:27.767" v="3732" actId="14100"/>
        <pc:sldMkLst>
          <pc:docMk/>
          <pc:sldMk cId="2485487720" sldId="318"/>
        </pc:sldMkLst>
        <pc:spChg chg="add mod">
          <ac:chgData name="Elhadi" userId="25bd9855-c3c8-4fe0-90d6-09dac4ca243f" providerId="ADAL" clId="{C8038C93-0868-4620-9BA2-33041EC1E42C}" dt="2022-06-09T15:22:17.154" v="3613" actId="164"/>
          <ac:spMkLst>
            <pc:docMk/>
            <pc:sldMk cId="2485487720" sldId="318"/>
            <ac:spMk id="17" creationId="{1627CDB1-9C5C-825C-5B97-D2B61A80FD9F}"/>
          </ac:spMkLst>
        </pc:spChg>
        <pc:spChg chg="mod">
          <ac:chgData name="Elhadi" userId="25bd9855-c3c8-4fe0-90d6-09dac4ca243f" providerId="ADAL" clId="{C8038C93-0868-4620-9BA2-33041EC1E42C}" dt="2022-06-09T14:33:02.138" v="3343" actId="20577"/>
          <ac:spMkLst>
            <pc:docMk/>
            <pc:sldMk cId="2485487720" sldId="318"/>
            <ac:spMk id="18" creationId="{D4F0A2F5-323C-433E-96AB-609F5674BF9B}"/>
          </ac:spMkLst>
        </pc:spChg>
        <pc:spChg chg="add mod">
          <ac:chgData name="Elhadi" userId="25bd9855-c3c8-4fe0-90d6-09dac4ca243f" providerId="ADAL" clId="{C8038C93-0868-4620-9BA2-33041EC1E42C}" dt="2022-06-09T15:23:20.094" v="3637" actId="164"/>
          <ac:spMkLst>
            <pc:docMk/>
            <pc:sldMk cId="2485487720" sldId="318"/>
            <ac:spMk id="19" creationId="{932F4B8B-03AE-73DF-C669-A0A6EB7FAFA1}"/>
          </ac:spMkLst>
        </pc:spChg>
        <pc:spChg chg="add mod">
          <ac:chgData name="Elhadi" userId="25bd9855-c3c8-4fe0-90d6-09dac4ca243f" providerId="ADAL" clId="{C8038C93-0868-4620-9BA2-33041EC1E42C}" dt="2022-06-09T15:29:22.545" v="3731" actId="1076"/>
          <ac:spMkLst>
            <pc:docMk/>
            <pc:sldMk cId="2485487720" sldId="318"/>
            <ac:spMk id="24" creationId="{682181B8-CA86-13BD-3FAD-17FCD6FE7E5F}"/>
          </ac:spMkLst>
        </pc:spChg>
        <pc:grpChg chg="add mod">
          <ac:chgData name="Elhadi" userId="25bd9855-c3c8-4fe0-90d6-09dac4ca243f" providerId="ADAL" clId="{C8038C93-0868-4620-9BA2-33041EC1E42C}" dt="2022-06-09T15:23:44.045" v="3639" actId="1076"/>
          <ac:grpSpMkLst>
            <pc:docMk/>
            <pc:sldMk cId="2485487720" sldId="318"/>
            <ac:grpSpMk id="16" creationId="{AF6E6310-C0A2-AB2A-495F-80E9721784F2}"/>
          </ac:grpSpMkLst>
        </pc:grpChg>
        <pc:grpChg chg="add mod">
          <ac:chgData name="Elhadi" userId="25bd9855-c3c8-4fe0-90d6-09dac4ca243f" providerId="ADAL" clId="{C8038C93-0868-4620-9BA2-33041EC1E42C}" dt="2022-06-09T15:23:41.489" v="3638" actId="1076"/>
          <ac:grpSpMkLst>
            <pc:docMk/>
            <pc:sldMk cId="2485487720" sldId="318"/>
            <ac:grpSpMk id="20" creationId="{C2B464C4-92D4-1FDA-6BA6-32F8DBBB8418}"/>
          </ac:grpSpMkLst>
        </pc:grpChg>
        <pc:picChg chg="add mod">
          <ac:chgData name="Elhadi" userId="25bd9855-c3c8-4fe0-90d6-09dac4ca243f" providerId="ADAL" clId="{C8038C93-0868-4620-9BA2-33041EC1E42C}" dt="2022-06-09T15:23:20.094" v="3637" actId="164"/>
          <ac:picMkLst>
            <pc:docMk/>
            <pc:sldMk cId="2485487720" sldId="318"/>
            <ac:picMk id="3" creationId="{964B98C2-37F2-1E5F-3F26-F77DB189407B}"/>
          </ac:picMkLst>
        </pc:picChg>
        <pc:picChg chg="add del mod">
          <ac:chgData name="Elhadi" userId="25bd9855-c3c8-4fe0-90d6-09dac4ca243f" providerId="ADAL" clId="{C8038C93-0868-4620-9BA2-33041EC1E42C}" dt="2022-06-09T14:31:13.528" v="3252" actId="478"/>
          <ac:picMkLst>
            <pc:docMk/>
            <pc:sldMk cId="2485487720" sldId="318"/>
            <ac:picMk id="6" creationId="{0B3A07A7-4A59-47E7-78C7-CDB63D5139AC}"/>
          </ac:picMkLst>
        </pc:picChg>
        <pc:picChg chg="add del mod">
          <ac:chgData name="Elhadi" userId="25bd9855-c3c8-4fe0-90d6-09dac4ca243f" providerId="ADAL" clId="{C8038C93-0868-4620-9BA2-33041EC1E42C}" dt="2022-06-09T14:26:55.789" v="3236" actId="478"/>
          <ac:picMkLst>
            <pc:docMk/>
            <pc:sldMk cId="2485487720" sldId="318"/>
            <ac:picMk id="8" creationId="{FF0523D8-2597-CE9F-2FBF-D68BD3056B2A}"/>
          </ac:picMkLst>
        </pc:picChg>
        <pc:picChg chg="add del mod">
          <ac:chgData name="Elhadi" userId="25bd9855-c3c8-4fe0-90d6-09dac4ca243f" providerId="ADAL" clId="{C8038C93-0868-4620-9BA2-33041EC1E42C}" dt="2022-06-09T14:31:14.197" v="3253" actId="478"/>
          <ac:picMkLst>
            <pc:docMk/>
            <pc:sldMk cId="2485487720" sldId="318"/>
            <ac:picMk id="9" creationId="{77174D5C-868A-510F-B4F2-3A48FAA72C36}"/>
          </ac:picMkLst>
        </pc:picChg>
        <pc:picChg chg="add del mod">
          <ac:chgData name="Elhadi" userId="25bd9855-c3c8-4fe0-90d6-09dac4ca243f" providerId="ADAL" clId="{C8038C93-0868-4620-9BA2-33041EC1E42C}" dt="2022-06-09T14:31:14.869" v="3254" actId="478"/>
          <ac:picMkLst>
            <pc:docMk/>
            <pc:sldMk cId="2485487720" sldId="318"/>
            <ac:picMk id="11" creationId="{421F2C06-A9F3-DC89-0309-8FE03F467616}"/>
          </ac:picMkLst>
        </pc:picChg>
        <pc:picChg chg="add del mod">
          <ac:chgData name="Elhadi" userId="25bd9855-c3c8-4fe0-90d6-09dac4ca243f" providerId="ADAL" clId="{C8038C93-0868-4620-9BA2-33041EC1E42C}" dt="2022-06-09T14:31:11.884" v="3251" actId="478"/>
          <ac:picMkLst>
            <pc:docMk/>
            <pc:sldMk cId="2485487720" sldId="318"/>
            <ac:picMk id="13" creationId="{B1A17AEE-EF86-60DA-196C-1F87B62FBB92}"/>
          </ac:picMkLst>
        </pc:picChg>
        <pc:picChg chg="add mod">
          <ac:chgData name="Elhadi" userId="25bd9855-c3c8-4fe0-90d6-09dac4ca243f" providerId="ADAL" clId="{C8038C93-0868-4620-9BA2-33041EC1E42C}" dt="2022-06-09T15:22:17.154" v="3613" actId="164"/>
          <ac:picMkLst>
            <pc:docMk/>
            <pc:sldMk cId="2485487720" sldId="318"/>
            <ac:picMk id="15" creationId="{2291A28E-B560-425C-35F0-18D32677C915}"/>
          </ac:picMkLst>
        </pc:picChg>
        <pc:cxnChg chg="add mod">
          <ac:chgData name="Elhadi" userId="25bd9855-c3c8-4fe0-90d6-09dac4ca243f" providerId="ADAL" clId="{C8038C93-0868-4620-9BA2-33041EC1E42C}" dt="2022-06-09T15:29:27.767" v="3732" actId="14100"/>
          <ac:cxnSpMkLst>
            <pc:docMk/>
            <pc:sldMk cId="2485487720" sldId="318"/>
            <ac:cxnSpMk id="21" creationId="{86DFF8EA-5725-8208-2C0C-687C80675834}"/>
          </ac:cxnSpMkLst>
        </pc:cxnChg>
        <pc:cxnChg chg="add mod">
          <ac:chgData name="Elhadi" userId="25bd9855-c3c8-4fe0-90d6-09dac4ca243f" providerId="ADAL" clId="{C8038C93-0868-4620-9BA2-33041EC1E42C}" dt="2022-06-09T15:29:22.545" v="3731" actId="1076"/>
          <ac:cxnSpMkLst>
            <pc:docMk/>
            <pc:sldMk cId="2485487720" sldId="318"/>
            <ac:cxnSpMk id="23" creationId="{4C1CC88E-393B-4A86-1ED3-188279E5AEE4}"/>
          </ac:cxnSpMkLst>
        </pc:cxnChg>
      </pc:sldChg>
      <pc:sldChg chg="addSp modSp add mod">
        <pc:chgData name="Elhadi" userId="25bd9855-c3c8-4fe0-90d6-09dac4ca243f" providerId="ADAL" clId="{C8038C93-0868-4620-9BA2-33041EC1E42C}" dt="2022-06-09T13:09:54.240" v="3046" actId="1076"/>
        <pc:sldMkLst>
          <pc:docMk/>
          <pc:sldMk cId="3771127068" sldId="319"/>
        </pc:sldMkLst>
        <pc:spChg chg="mod">
          <ac:chgData name="Elhadi" userId="25bd9855-c3c8-4fe0-90d6-09dac4ca243f" providerId="ADAL" clId="{C8038C93-0868-4620-9BA2-33041EC1E42C}" dt="2022-06-09T13:07:18.926" v="3029" actId="20577"/>
          <ac:spMkLst>
            <pc:docMk/>
            <pc:sldMk cId="3771127068" sldId="319"/>
            <ac:spMk id="18" creationId="{D4F0A2F5-323C-433E-96AB-609F5674BF9B}"/>
          </ac:spMkLst>
        </pc:spChg>
        <pc:picChg chg="add mod">
          <ac:chgData name="Elhadi" userId="25bd9855-c3c8-4fe0-90d6-09dac4ca243f" providerId="ADAL" clId="{C8038C93-0868-4620-9BA2-33041EC1E42C}" dt="2022-06-09T13:09:54.240" v="3046" actId="1076"/>
          <ac:picMkLst>
            <pc:docMk/>
            <pc:sldMk cId="3771127068" sldId="319"/>
            <ac:picMk id="3" creationId="{3781995C-903E-0A3D-78CD-B525C1999AA8}"/>
          </ac:picMkLst>
        </pc:picChg>
        <pc:picChg chg="add mod">
          <ac:chgData name="Elhadi" userId="25bd9855-c3c8-4fe0-90d6-09dac4ca243f" providerId="ADAL" clId="{C8038C93-0868-4620-9BA2-33041EC1E42C}" dt="2022-06-09T13:09:39.476" v="3045" actId="1076"/>
          <ac:picMkLst>
            <pc:docMk/>
            <pc:sldMk cId="3771127068" sldId="319"/>
            <ac:picMk id="6" creationId="{3A3C9FD6-A401-A75A-AEA5-37B6B6D19DD3}"/>
          </ac:picMkLst>
        </pc:picChg>
      </pc:sldChg>
      <pc:sldChg chg="addSp modSp add mod">
        <pc:chgData name="Elhadi" userId="25bd9855-c3c8-4fe0-90d6-09dac4ca243f" providerId="ADAL" clId="{C8038C93-0868-4620-9BA2-33041EC1E42C}" dt="2022-06-09T13:57:22.034" v="3206" actId="14100"/>
        <pc:sldMkLst>
          <pc:docMk/>
          <pc:sldMk cId="3601613645" sldId="320"/>
        </pc:sldMkLst>
        <pc:spChg chg="add mod">
          <ac:chgData name="Elhadi" userId="25bd9855-c3c8-4fe0-90d6-09dac4ca243f" providerId="ADAL" clId="{C8038C93-0868-4620-9BA2-33041EC1E42C}" dt="2022-06-09T13:57:13.005" v="3204" actId="1076"/>
          <ac:spMkLst>
            <pc:docMk/>
            <pc:sldMk cId="3601613645" sldId="320"/>
            <ac:spMk id="15" creationId="{79189B19-90EA-2F2C-9139-4863330E578D}"/>
          </ac:spMkLst>
        </pc:spChg>
        <pc:spChg chg="mod">
          <ac:chgData name="Elhadi" userId="25bd9855-c3c8-4fe0-90d6-09dac4ca243f" providerId="ADAL" clId="{C8038C93-0868-4620-9BA2-33041EC1E42C}" dt="2022-06-09T13:43:49.420" v="3068" actId="20577"/>
          <ac:spMkLst>
            <pc:docMk/>
            <pc:sldMk cId="3601613645" sldId="320"/>
            <ac:spMk id="18" creationId="{D4F0A2F5-323C-433E-96AB-609F5674BF9B}"/>
          </ac:spMkLst>
        </pc:spChg>
        <pc:picChg chg="add mod">
          <ac:chgData name="Elhadi" userId="25bd9855-c3c8-4fe0-90d6-09dac4ca243f" providerId="ADAL" clId="{C8038C93-0868-4620-9BA2-33041EC1E42C}" dt="2022-06-09T13:49:20.877" v="3102" actId="1076"/>
          <ac:picMkLst>
            <pc:docMk/>
            <pc:sldMk cId="3601613645" sldId="320"/>
            <ac:picMk id="3" creationId="{8BCFEE14-6F03-951B-B22A-BF030A923D02}"/>
          </ac:picMkLst>
        </pc:picChg>
        <pc:picChg chg="add mod">
          <ac:chgData name="Elhadi" userId="25bd9855-c3c8-4fe0-90d6-09dac4ca243f" providerId="ADAL" clId="{C8038C93-0868-4620-9BA2-33041EC1E42C}" dt="2022-06-09T13:57:17.451" v="3205" actId="1076"/>
          <ac:picMkLst>
            <pc:docMk/>
            <pc:sldMk cId="3601613645" sldId="320"/>
            <ac:picMk id="6" creationId="{5B26FC30-77B0-C281-6E01-868C543846E3}"/>
          </ac:picMkLst>
        </pc:picChg>
        <pc:picChg chg="add mod">
          <ac:chgData name="Elhadi" userId="25bd9855-c3c8-4fe0-90d6-09dac4ca243f" providerId="ADAL" clId="{C8038C93-0868-4620-9BA2-33041EC1E42C}" dt="2022-06-09T13:49:22.662" v="3103" actId="1076"/>
          <ac:picMkLst>
            <pc:docMk/>
            <pc:sldMk cId="3601613645" sldId="320"/>
            <ac:picMk id="8" creationId="{10F1DCFB-041B-311D-2043-2637480A3C90}"/>
          </ac:picMkLst>
        </pc:picChg>
        <pc:cxnChg chg="add mod">
          <ac:chgData name="Elhadi" userId="25bd9855-c3c8-4fe0-90d6-09dac4ca243f" providerId="ADAL" clId="{C8038C93-0868-4620-9BA2-33041EC1E42C}" dt="2022-06-09T13:57:22.034" v="3206" actId="14100"/>
          <ac:cxnSpMkLst>
            <pc:docMk/>
            <pc:sldMk cId="3601613645" sldId="320"/>
            <ac:cxnSpMk id="10" creationId="{3E7CE12E-0CC2-89D0-847F-E5015646D734}"/>
          </ac:cxnSpMkLst>
        </pc:cxnChg>
      </pc:sldChg>
      <pc:sldChg chg="addSp delSp modSp add mod">
        <pc:chgData name="Elhadi" userId="25bd9855-c3c8-4fe0-90d6-09dac4ca243f" providerId="ADAL" clId="{C8038C93-0868-4620-9BA2-33041EC1E42C}" dt="2022-06-09T15:33:29.794" v="3781" actId="20577"/>
        <pc:sldMkLst>
          <pc:docMk/>
          <pc:sldMk cId="996996688" sldId="321"/>
        </pc:sldMkLst>
        <pc:spChg chg="add mod">
          <ac:chgData name="Elhadi" userId="25bd9855-c3c8-4fe0-90d6-09dac4ca243f" providerId="ADAL" clId="{C8038C93-0868-4620-9BA2-33041EC1E42C}" dt="2022-06-09T15:31:17.829" v="3755" actId="20577"/>
          <ac:spMkLst>
            <pc:docMk/>
            <pc:sldMk cId="996996688" sldId="321"/>
            <ac:spMk id="10" creationId="{027C315C-1DDC-E267-E5AC-0A97C9DE07CE}"/>
          </ac:spMkLst>
        </pc:spChg>
        <pc:spChg chg="add mod">
          <ac:chgData name="Elhadi" userId="25bd9855-c3c8-4fe0-90d6-09dac4ca243f" providerId="ADAL" clId="{C8038C93-0868-4620-9BA2-33041EC1E42C}" dt="2022-06-09T15:32:11.309" v="3763" actId="1076"/>
          <ac:spMkLst>
            <pc:docMk/>
            <pc:sldMk cId="996996688" sldId="321"/>
            <ac:spMk id="12" creationId="{AAC2F45D-6CA0-79D3-0C6D-E0B1506EEDF8}"/>
          </ac:spMkLst>
        </pc:spChg>
        <pc:spChg chg="add mod">
          <ac:chgData name="Elhadi" userId="25bd9855-c3c8-4fe0-90d6-09dac4ca243f" providerId="ADAL" clId="{C8038C93-0868-4620-9BA2-33041EC1E42C}" dt="2022-06-09T15:33:14.794" v="3766" actId="20577"/>
          <ac:spMkLst>
            <pc:docMk/>
            <pc:sldMk cId="996996688" sldId="321"/>
            <ac:spMk id="14" creationId="{D4679F37-EDBC-BD65-98E3-2F1ECC4EE528}"/>
          </ac:spMkLst>
        </pc:spChg>
        <pc:spChg chg="add mod">
          <ac:chgData name="Elhadi" userId="25bd9855-c3c8-4fe0-90d6-09dac4ca243f" providerId="ADAL" clId="{C8038C93-0868-4620-9BA2-33041EC1E42C}" dt="2022-06-09T15:33:29.794" v="3781" actId="20577"/>
          <ac:spMkLst>
            <pc:docMk/>
            <pc:sldMk cId="996996688" sldId="321"/>
            <ac:spMk id="15" creationId="{F0ED415E-7E95-C060-93AD-B0EB9E68263A}"/>
          </ac:spMkLst>
        </pc:spChg>
        <pc:spChg chg="mod">
          <ac:chgData name="Elhadi" userId="25bd9855-c3c8-4fe0-90d6-09dac4ca243f" providerId="ADAL" clId="{C8038C93-0868-4620-9BA2-33041EC1E42C}" dt="2022-06-09T14:33:17.689" v="3346" actId="20577"/>
          <ac:spMkLst>
            <pc:docMk/>
            <pc:sldMk cId="996996688" sldId="321"/>
            <ac:spMk id="18" creationId="{D4F0A2F5-323C-433E-96AB-609F5674BF9B}"/>
          </ac:spMkLst>
        </pc:spChg>
        <pc:grpChg chg="add mod">
          <ac:chgData name="Elhadi" userId="25bd9855-c3c8-4fe0-90d6-09dac4ca243f" providerId="ADAL" clId="{C8038C93-0868-4620-9BA2-33041EC1E42C}" dt="2022-06-09T15:31:09.096" v="3754" actId="164"/>
          <ac:grpSpMkLst>
            <pc:docMk/>
            <pc:sldMk cId="996996688" sldId="321"/>
            <ac:grpSpMk id="2" creationId="{A877A6D2-6584-AC83-E5F2-02C9E943456F}"/>
          </ac:grpSpMkLst>
        </pc:grpChg>
        <pc:picChg chg="del">
          <ac:chgData name="Elhadi" userId="25bd9855-c3c8-4fe0-90d6-09dac4ca243f" providerId="ADAL" clId="{C8038C93-0868-4620-9BA2-33041EC1E42C}" dt="2022-06-09T14:31:18.969" v="3256" actId="478"/>
          <ac:picMkLst>
            <pc:docMk/>
            <pc:sldMk cId="996996688" sldId="321"/>
            <ac:picMk id="3" creationId="{964B98C2-37F2-1E5F-3F26-F77DB189407B}"/>
          </ac:picMkLst>
        </pc:picChg>
        <pc:picChg chg="mod">
          <ac:chgData name="Elhadi" userId="25bd9855-c3c8-4fe0-90d6-09dac4ca243f" providerId="ADAL" clId="{C8038C93-0868-4620-9BA2-33041EC1E42C}" dt="2022-06-09T15:31:09.096" v="3754" actId="164"/>
          <ac:picMkLst>
            <pc:docMk/>
            <pc:sldMk cId="996996688" sldId="321"/>
            <ac:picMk id="6" creationId="{0B3A07A7-4A59-47E7-78C7-CDB63D5139AC}"/>
          </ac:picMkLst>
        </pc:picChg>
        <pc:picChg chg="mod">
          <ac:chgData name="Elhadi" userId="25bd9855-c3c8-4fe0-90d6-09dac4ca243f" providerId="ADAL" clId="{C8038C93-0868-4620-9BA2-33041EC1E42C}" dt="2022-06-09T15:32:04.645" v="3762" actId="14100"/>
          <ac:picMkLst>
            <pc:docMk/>
            <pc:sldMk cId="996996688" sldId="321"/>
            <ac:picMk id="9" creationId="{77174D5C-868A-510F-B4F2-3A48FAA72C36}"/>
          </ac:picMkLst>
        </pc:picChg>
        <pc:picChg chg="mod">
          <ac:chgData name="Elhadi" userId="25bd9855-c3c8-4fe0-90d6-09dac4ca243f" providerId="ADAL" clId="{C8038C93-0868-4620-9BA2-33041EC1E42C}" dt="2022-06-09T14:31:51.595" v="3271" actId="1076"/>
          <ac:picMkLst>
            <pc:docMk/>
            <pc:sldMk cId="996996688" sldId="321"/>
            <ac:picMk id="11" creationId="{421F2C06-A9F3-DC89-0309-8FE03F467616}"/>
          </ac:picMkLst>
        </pc:picChg>
        <pc:picChg chg="mod">
          <ac:chgData name="Elhadi" userId="25bd9855-c3c8-4fe0-90d6-09dac4ca243f" providerId="ADAL" clId="{C8038C93-0868-4620-9BA2-33041EC1E42C}" dt="2022-06-09T15:33:19.265" v="3777" actId="1035"/>
          <ac:picMkLst>
            <pc:docMk/>
            <pc:sldMk cId="996996688" sldId="321"/>
            <ac:picMk id="13" creationId="{B1A17AEE-EF86-60DA-196C-1F87B62FBB92}"/>
          </ac:picMkLst>
        </pc:picChg>
      </pc:sldChg>
      <pc:sldChg chg="del">
        <pc:chgData name="Elhadi" userId="25bd9855-c3c8-4fe0-90d6-09dac4ca243f" providerId="ADAL" clId="{C8038C93-0868-4620-9BA2-33041EC1E42C}" dt="2022-06-09T14:23:28.870" v="3207" actId="47"/>
        <pc:sldMkLst>
          <pc:docMk/>
          <pc:sldMk cId="2049286969" sldId="321"/>
        </pc:sldMkLst>
      </pc:sldChg>
      <pc:sldChg chg="add del">
        <pc:chgData name="Elhadi" userId="25bd9855-c3c8-4fe0-90d6-09dac4ca243f" providerId="ADAL" clId="{C8038C93-0868-4620-9BA2-33041EC1E42C}" dt="2022-06-09T16:40:48.288" v="3989"/>
        <pc:sldMkLst>
          <pc:docMk/>
          <pc:sldMk cId="2232303722" sldId="322"/>
        </pc:sldMkLst>
      </pc:sldChg>
      <pc:sldChg chg="modSp add del mod">
        <pc:chgData name="Elhadi" userId="25bd9855-c3c8-4fe0-90d6-09dac4ca243f" providerId="ADAL" clId="{C8038C93-0868-4620-9BA2-33041EC1E42C}" dt="2022-06-09T17:15:18.772" v="4909" actId="47"/>
        <pc:sldMkLst>
          <pc:docMk/>
          <pc:sldMk cId="2536571097" sldId="322"/>
        </pc:sldMkLst>
        <pc:spChg chg="mod">
          <ac:chgData name="Elhadi" userId="25bd9855-c3c8-4fe0-90d6-09dac4ca243f" providerId="ADAL" clId="{C8038C93-0868-4620-9BA2-33041EC1E42C}" dt="2022-06-09T16:41:04.406" v="3993" actId="1076"/>
          <ac:spMkLst>
            <pc:docMk/>
            <pc:sldMk cId="2536571097" sldId="322"/>
            <ac:spMk id="337" creationId="{6B842FDF-6DAC-44D3-9113-DF927FE646AF}"/>
          </ac:spMkLst>
        </pc:spChg>
      </pc:sldChg>
      <pc:sldChg chg="add del">
        <pc:chgData name="Elhadi" userId="25bd9855-c3c8-4fe0-90d6-09dac4ca243f" providerId="ADAL" clId="{C8038C93-0868-4620-9BA2-33041EC1E42C}" dt="2022-06-09T15:33:42.427" v="3782" actId="47"/>
        <pc:sldMkLst>
          <pc:docMk/>
          <pc:sldMk cId="2635739001" sldId="322"/>
        </pc:sldMkLst>
      </pc:sldChg>
      <pc:sldChg chg="modSp add mod">
        <pc:chgData name="Elhadi" userId="25bd9855-c3c8-4fe0-90d6-09dac4ca243f" providerId="ADAL" clId="{C8038C93-0868-4620-9BA2-33041EC1E42C}" dt="2022-06-13T21:32:41.222" v="5814" actId="20577"/>
        <pc:sldMkLst>
          <pc:docMk/>
          <pc:sldMk cId="3419588844" sldId="322"/>
        </pc:sldMkLst>
        <pc:spChg chg="mod">
          <ac:chgData name="Elhadi" userId="25bd9855-c3c8-4fe0-90d6-09dac4ca243f" providerId="ADAL" clId="{C8038C93-0868-4620-9BA2-33041EC1E42C}" dt="2022-06-13T21:32:41.222" v="5814" actId="20577"/>
          <ac:spMkLst>
            <pc:docMk/>
            <pc:sldMk cId="3419588844" sldId="322"/>
            <ac:spMk id="18" creationId="{D4F0A2F5-323C-433E-96AB-609F5674BF9B}"/>
          </ac:spMkLst>
        </pc:spChg>
      </pc:sldChg>
      <pc:sldChg chg="modSp add mod">
        <pc:chgData name="Elhadi" userId="25bd9855-c3c8-4fe0-90d6-09dac4ca243f" providerId="ADAL" clId="{C8038C93-0868-4620-9BA2-33041EC1E42C}" dt="2022-06-13T21:32:57.839" v="5830" actId="20577"/>
        <pc:sldMkLst>
          <pc:docMk/>
          <pc:sldMk cId="735987119" sldId="323"/>
        </pc:sldMkLst>
        <pc:spChg chg="mod">
          <ac:chgData name="Elhadi" userId="25bd9855-c3c8-4fe0-90d6-09dac4ca243f" providerId="ADAL" clId="{C8038C93-0868-4620-9BA2-33041EC1E42C}" dt="2022-06-13T21:32:57.839" v="5830" actId="20577"/>
          <ac:spMkLst>
            <pc:docMk/>
            <pc:sldMk cId="735987119" sldId="323"/>
            <ac:spMk id="18" creationId="{D4F0A2F5-323C-433E-96AB-609F5674BF9B}"/>
          </ac:spMkLst>
        </pc:spChg>
      </pc:sldChg>
      <pc:sldChg chg="add del">
        <pc:chgData name="Elhadi" userId="25bd9855-c3c8-4fe0-90d6-09dac4ca243f" providerId="ADAL" clId="{C8038C93-0868-4620-9BA2-33041EC1E42C}" dt="2022-06-09T16:41:02.296" v="3992"/>
        <pc:sldMkLst>
          <pc:docMk/>
          <pc:sldMk cId="2301847351" sldId="323"/>
        </pc:sldMkLst>
      </pc:sldChg>
      <pc:sldChg chg="modSp add mod">
        <pc:chgData name="Elhadi" userId="25bd9855-c3c8-4fe0-90d6-09dac4ca243f" providerId="ADAL" clId="{C8038C93-0868-4620-9BA2-33041EC1E42C}" dt="2022-06-13T21:33:08.736" v="5837" actId="20577"/>
        <pc:sldMkLst>
          <pc:docMk/>
          <pc:sldMk cId="3845669778" sldId="324"/>
        </pc:sldMkLst>
        <pc:spChg chg="mod">
          <ac:chgData name="Elhadi" userId="25bd9855-c3c8-4fe0-90d6-09dac4ca243f" providerId="ADAL" clId="{C8038C93-0868-4620-9BA2-33041EC1E42C}" dt="2022-06-13T21:33:08.736" v="5837" actId="20577"/>
          <ac:spMkLst>
            <pc:docMk/>
            <pc:sldMk cId="3845669778" sldId="324"/>
            <ac:spMk id="18" creationId="{D4F0A2F5-323C-433E-96AB-609F5674BF9B}"/>
          </ac:spMkLst>
        </pc:spChg>
      </pc:sldChg>
      <pc:sldChg chg="modSp add mod">
        <pc:chgData name="Elhadi" userId="25bd9855-c3c8-4fe0-90d6-09dac4ca243f" providerId="ADAL" clId="{C8038C93-0868-4620-9BA2-33041EC1E42C}" dt="2022-06-13T21:33:15.896" v="5840" actId="20577"/>
        <pc:sldMkLst>
          <pc:docMk/>
          <pc:sldMk cId="3611922287" sldId="325"/>
        </pc:sldMkLst>
        <pc:spChg chg="mod">
          <ac:chgData name="Elhadi" userId="25bd9855-c3c8-4fe0-90d6-09dac4ca243f" providerId="ADAL" clId="{C8038C93-0868-4620-9BA2-33041EC1E42C}" dt="2022-06-13T21:33:15.896" v="5840" actId="20577"/>
          <ac:spMkLst>
            <pc:docMk/>
            <pc:sldMk cId="3611922287" sldId="325"/>
            <ac:spMk id="18" creationId="{D4F0A2F5-323C-433E-96AB-609F5674BF9B}"/>
          </ac:spMkLst>
        </pc:spChg>
      </pc:sldChg>
    </pc:docChg>
  </pc:docChgLst>
  <pc:docChgLst>
    <pc:chgData name="Elhadi Belghache" userId="25bd9855-c3c8-4fe0-90d6-09dac4ca243f" providerId="ADAL" clId="{0BD7F6F6-46AE-474E-9075-53100813AD7D}"/>
    <pc:docChg chg="undo redo custSel addSld delSld modSld sldOrd delSection modSection">
      <pc:chgData name="Elhadi Belghache" userId="25bd9855-c3c8-4fe0-90d6-09dac4ca243f" providerId="ADAL" clId="{0BD7F6F6-46AE-474E-9075-53100813AD7D}" dt="2022-09-09T05:31:03.171" v="1683" actId="1037"/>
      <pc:docMkLst>
        <pc:docMk/>
      </pc:docMkLst>
      <pc:sldChg chg="addSp delSp modSp mod">
        <pc:chgData name="Elhadi Belghache" userId="25bd9855-c3c8-4fe0-90d6-09dac4ca243f" providerId="ADAL" clId="{0BD7F6F6-46AE-474E-9075-53100813AD7D}" dt="2022-09-08T19:26:10.206" v="16" actId="20577"/>
        <pc:sldMkLst>
          <pc:docMk/>
          <pc:sldMk cId="2768659440" sldId="256"/>
        </pc:sldMkLst>
        <pc:spChg chg="mod">
          <ac:chgData name="Elhadi Belghache" userId="25bd9855-c3c8-4fe0-90d6-09dac4ca243f" providerId="ADAL" clId="{0BD7F6F6-46AE-474E-9075-53100813AD7D}" dt="2022-09-08T19:26:10.206" v="16" actId="20577"/>
          <ac:spMkLst>
            <pc:docMk/>
            <pc:sldMk cId="2768659440" sldId="256"/>
            <ac:spMk id="3" creationId="{D2C7D867-35F0-4416-A874-46355FA1A488}"/>
          </ac:spMkLst>
        </pc:spChg>
        <pc:picChg chg="add del mod">
          <ac:chgData name="Elhadi Belghache" userId="25bd9855-c3c8-4fe0-90d6-09dac4ca243f" providerId="ADAL" clId="{0BD7F6F6-46AE-474E-9075-53100813AD7D}" dt="2022-09-08T15:41:18.326" v="5" actId="21"/>
          <ac:picMkLst>
            <pc:docMk/>
            <pc:sldMk cId="2768659440" sldId="256"/>
            <ac:picMk id="2" creationId="{0485F6D1-5F7F-619F-7D7D-BCBB263B1C6F}"/>
          </ac:picMkLst>
        </pc:picChg>
        <pc:picChg chg="add del mod">
          <ac:chgData name="Elhadi Belghache" userId="25bd9855-c3c8-4fe0-90d6-09dac4ca243f" providerId="ADAL" clId="{0BD7F6F6-46AE-474E-9075-53100813AD7D}" dt="2022-09-08T15:40:02.539" v="4" actId="21"/>
          <ac:picMkLst>
            <pc:docMk/>
            <pc:sldMk cId="2768659440" sldId="256"/>
            <ac:picMk id="4" creationId="{6CB1DC47-621F-A417-CAEB-D1F714C50293}"/>
          </ac:picMkLst>
        </pc:picChg>
      </pc:sldChg>
      <pc:sldChg chg="modSp mod">
        <pc:chgData name="Elhadi Belghache" userId="25bd9855-c3c8-4fe0-90d6-09dac4ca243f" providerId="ADAL" clId="{0BD7F6F6-46AE-474E-9075-53100813AD7D}" dt="2022-09-09T04:02:45.436" v="119" actId="20577"/>
        <pc:sldMkLst>
          <pc:docMk/>
          <pc:sldMk cId="1536896425" sldId="258"/>
        </pc:sldMkLst>
        <pc:spChg chg="mod">
          <ac:chgData name="Elhadi Belghache" userId="25bd9855-c3c8-4fe0-90d6-09dac4ca243f" providerId="ADAL" clId="{0BD7F6F6-46AE-474E-9075-53100813AD7D}" dt="2022-09-09T04:02:45.436" v="119" actId="20577"/>
          <ac:spMkLst>
            <pc:docMk/>
            <pc:sldMk cId="1536896425" sldId="258"/>
            <ac:spMk id="5" creationId="{0DEECFA4-0101-4E2F-BC91-8586E01542D6}"/>
          </ac:spMkLst>
        </pc:spChg>
      </pc:sldChg>
      <pc:sldChg chg="modSp mod">
        <pc:chgData name="Elhadi Belghache" userId="25bd9855-c3c8-4fe0-90d6-09dac4ca243f" providerId="ADAL" clId="{0BD7F6F6-46AE-474E-9075-53100813AD7D}" dt="2022-09-09T04:00:25.748" v="90" actId="6549"/>
        <pc:sldMkLst>
          <pc:docMk/>
          <pc:sldMk cId="4022417869" sldId="260"/>
        </pc:sldMkLst>
        <pc:spChg chg="mod">
          <ac:chgData name="Elhadi Belghache" userId="25bd9855-c3c8-4fe0-90d6-09dac4ca243f" providerId="ADAL" clId="{0BD7F6F6-46AE-474E-9075-53100813AD7D}" dt="2022-09-09T04:00:21.518" v="89"/>
          <ac:spMkLst>
            <pc:docMk/>
            <pc:sldMk cId="4022417869" sldId="260"/>
            <ac:spMk id="6" creationId="{F317138E-7D63-4FB3-A276-64F43BE70681}"/>
          </ac:spMkLst>
        </pc:spChg>
        <pc:spChg chg="mod">
          <ac:chgData name="Elhadi Belghache" userId="25bd9855-c3c8-4fe0-90d6-09dac4ca243f" providerId="ADAL" clId="{0BD7F6F6-46AE-474E-9075-53100813AD7D}" dt="2022-09-09T04:00:25.748" v="90" actId="6549"/>
          <ac:spMkLst>
            <pc:docMk/>
            <pc:sldMk cId="4022417869" sldId="260"/>
            <ac:spMk id="7" creationId="{E8E3E90D-DB49-428B-B779-0E613E6119C3}"/>
          </ac:spMkLst>
        </pc:spChg>
      </pc:sldChg>
      <pc:sldChg chg="modSp mod">
        <pc:chgData name="Elhadi Belghache" userId="25bd9855-c3c8-4fe0-90d6-09dac4ca243f" providerId="ADAL" clId="{0BD7F6F6-46AE-474E-9075-53100813AD7D}" dt="2022-09-09T04:01:02.067" v="93"/>
        <pc:sldMkLst>
          <pc:docMk/>
          <pc:sldMk cId="2529200038" sldId="262"/>
        </pc:sldMkLst>
        <pc:spChg chg="mod">
          <ac:chgData name="Elhadi Belghache" userId="25bd9855-c3c8-4fe0-90d6-09dac4ca243f" providerId="ADAL" clId="{0BD7F6F6-46AE-474E-9075-53100813AD7D}" dt="2022-09-09T04:01:02.067" v="93"/>
          <ac:spMkLst>
            <pc:docMk/>
            <pc:sldMk cId="2529200038" sldId="262"/>
            <ac:spMk id="6" creationId="{F317138E-7D63-4FB3-A276-64F43BE70681}"/>
          </ac:spMkLst>
        </pc:spChg>
      </pc:sldChg>
      <pc:sldChg chg="modSp mod">
        <pc:chgData name="Elhadi Belghache" userId="25bd9855-c3c8-4fe0-90d6-09dac4ca243f" providerId="ADAL" clId="{0BD7F6F6-46AE-474E-9075-53100813AD7D}" dt="2022-09-09T04:42:08.653" v="723" actId="20577"/>
        <pc:sldMkLst>
          <pc:docMk/>
          <pc:sldMk cId="2673650201" sldId="269"/>
        </pc:sldMkLst>
        <pc:spChg chg="mod">
          <ac:chgData name="Elhadi Belghache" userId="25bd9855-c3c8-4fe0-90d6-09dac4ca243f" providerId="ADAL" clId="{0BD7F6F6-46AE-474E-9075-53100813AD7D}" dt="2022-09-09T04:27:43.347" v="386" actId="6549"/>
          <ac:spMkLst>
            <pc:docMk/>
            <pc:sldMk cId="2673650201" sldId="269"/>
            <ac:spMk id="5" creationId="{7D266EE9-11C1-4F1C-AAC0-09A6FB709CA3}"/>
          </ac:spMkLst>
        </pc:spChg>
        <pc:spChg chg="mod">
          <ac:chgData name="Elhadi Belghache" userId="25bd9855-c3c8-4fe0-90d6-09dac4ca243f" providerId="ADAL" clId="{0BD7F6F6-46AE-474E-9075-53100813AD7D}" dt="2022-09-09T04:42:08.653" v="723" actId="20577"/>
          <ac:spMkLst>
            <pc:docMk/>
            <pc:sldMk cId="2673650201" sldId="269"/>
            <ac:spMk id="27" creationId="{E203F5FE-D74C-4A9C-B671-DD022EC809BB}"/>
          </ac:spMkLst>
        </pc:spChg>
        <pc:picChg chg="mod">
          <ac:chgData name="Elhadi Belghache" userId="25bd9855-c3c8-4fe0-90d6-09dac4ca243f" providerId="ADAL" clId="{0BD7F6F6-46AE-474E-9075-53100813AD7D}" dt="2022-09-09T04:27:38.522" v="383" actId="1037"/>
          <ac:picMkLst>
            <pc:docMk/>
            <pc:sldMk cId="2673650201" sldId="269"/>
            <ac:picMk id="3" creationId="{A4A434E7-2B5C-9D1D-9585-078530FE1DA9}"/>
          </ac:picMkLst>
        </pc:picChg>
      </pc:sldChg>
      <pc:sldChg chg="modSp mod">
        <pc:chgData name="Elhadi Belghache" userId="25bd9855-c3c8-4fe0-90d6-09dac4ca243f" providerId="ADAL" clId="{0BD7F6F6-46AE-474E-9075-53100813AD7D}" dt="2022-09-09T04:02:56.685" v="130"/>
        <pc:sldMkLst>
          <pc:docMk/>
          <pc:sldMk cId="2154881766" sldId="293"/>
        </pc:sldMkLst>
        <pc:spChg chg="mod">
          <ac:chgData name="Elhadi Belghache" userId="25bd9855-c3c8-4fe0-90d6-09dac4ca243f" providerId="ADAL" clId="{0BD7F6F6-46AE-474E-9075-53100813AD7D}" dt="2022-09-09T04:02:52.108" v="120" actId="6549"/>
          <ac:spMkLst>
            <pc:docMk/>
            <pc:sldMk cId="2154881766" sldId="293"/>
            <ac:spMk id="6" creationId="{F317138E-7D63-4FB3-A276-64F43BE70681}"/>
          </ac:spMkLst>
        </pc:spChg>
        <pc:spChg chg="mod">
          <ac:chgData name="Elhadi Belghache" userId="25bd9855-c3c8-4fe0-90d6-09dac4ca243f" providerId="ADAL" clId="{0BD7F6F6-46AE-474E-9075-53100813AD7D}" dt="2022-09-09T04:02:56.685" v="130"/>
          <ac:spMkLst>
            <pc:docMk/>
            <pc:sldMk cId="2154881766" sldId="293"/>
            <ac:spMk id="7" creationId="{E8E3E90D-DB49-428B-B779-0E613E6119C3}"/>
          </ac:spMkLst>
        </pc:spChg>
      </pc:sldChg>
      <pc:sldChg chg="modSp mod">
        <pc:chgData name="Elhadi Belghache" userId="25bd9855-c3c8-4fe0-90d6-09dac4ca243f" providerId="ADAL" clId="{0BD7F6F6-46AE-474E-9075-53100813AD7D}" dt="2022-09-09T05:05:52.421" v="891" actId="313"/>
        <pc:sldMkLst>
          <pc:docMk/>
          <pc:sldMk cId="1327500509" sldId="314"/>
        </pc:sldMkLst>
        <pc:spChg chg="mod">
          <ac:chgData name="Elhadi Belghache" userId="25bd9855-c3c8-4fe0-90d6-09dac4ca243f" providerId="ADAL" clId="{0BD7F6F6-46AE-474E-9075-53100813AD7D}" dt="2022-09-09T05:05:52.421" v="891" actId="313"/>
          <ac:spMkLst>
            <pc:docMk/>
            <pc:sldMk cId="1327500509" sldId="314"/>
            <ac:spMk id="2" creationId="{0E1A6991-8E7C-5A45-E754-40800EA9969C}"/>
          </ac:spMkLst>
        </pc:spChg>
      </pc:sldChg>
      <pc:sldChg chg="del">
        <pc:chgData name="Elhadi Belghache" userId="25bd9855-c3c8-4fe0-90d6-09dac4ca243f" providerId="ADAL" clId="{0BD7F6F6-46AE-474E-9075-53100813AD7D}" dt="2022-09-09T05:15:22.358" v="1048" actId="47"/>
        <pc:sldMkLst>
          <pc:docMk/>
          <pc:sldMk cId="2721045816" sldId="316"/>
        </pc:sldMkLst>
      </pc:sldChg>
      <pc:sldChg chg="del">
        <pc:chgData name="Elhadi Belghache" userId="25bd9855-c3c8-4fe0-90d6-09dac4ca243f" providerId="ADAL" clId="{0BD7F6F6-46AE-474E-9075-53100813AD7D}" dt="2022-09-09T05:15:20.766" v="1047" actId="47"/>
        <pc:sldMkLst>
          <pc:docMk/>
          <pc:sldMk cId="1366873095" sldId="317"/>
        </pc:sldMkLst>
      </pc:sldChg>
      <pc:sldChg chg="del">
        <pc:chgData name="Elhadi Belghache" userId="25bd9855-c3c8-4fe0-90d6-09dac4ca243f" providerId="ADAL" clId="{0BD7F6F6-46AE-474E-9075-53100813AD7D}" dt="2022-09-09T05:15:18.846" v="1046" actId="47"/>
        <pc:sldMkLst>
          <pc:docMk/>
          <pc:sldMk cId="2229471477" sldId="318"/>
        </pc:sldMkLst>
      </pc:sldChg>
      <pc:sldChg chg="modSp mod">
        <pc:chgData name="Elhadi Belghache" userId="25bd9855-c3c8-4fe0-90d6-09dac4ca243f" providerId="ADAL" clId="{0BD7F6F6-46AE-474E-9075-53100813AD7D}" dt="2022-09-09T04:01:46.891" v="114" actId="20577"/>
        <pc:sldMkLst>
          <pc:docMk/>
          <pc:sldMk cId="1482897910" sldId="320"/>
        </pc:sldMkLst>
        <pc:spChg chg="mod">
          <ac:chgData name="Elhadi Belghache" userId="25bd9855-c3c8-4fe0-90d6-09dac4ca243f" providerId="ADAL" clId="{0BD7F6F6-46AE-474E-9075-53100813AD7D}" dt="2022-09-09T04:01:26.947" v="95"/>
          <ac:spMkLst>
            <pc:docMk/>
            <pc:sldMk cId="1482897910" sldId="320"/>
            <ac:spMk id="6" creationId="{F317138E-7D63-4FB3-A276-64F43BE70681}"/>
          </ac:spMkLst>
        </pc:spChg>
        <pc:spChg chg="mod">
          <ac:chgData name="Elhadi Belghache" userId="25bd9855-c3c8-4fe0-90d6-09dac4ca243f" providerId="ADAL" clId="{0BD7F6F6-46AE-474E-9075-53100813AD7D}" dt="2022-09-09T04:01:46.891" v="114" actId="20577"/>
          <ac:spMkLst>
            <pc:docMk/>
            <pc:sldMk cId="1482897910" sldId="320"/>
            <ac:spMk id="7" creationId="{E8E3E90D-DB49-428B-B779-0E613E6119C3}"/>
          </ac:spMkLst>
        </pc:spChg>
      </pc:sldChg>
      <pc:sldChg chg="del">
        <pc:chgData name="Elhadi Belghache" userId="25bd9855-c3c8-4fe0-90d6-09dac4ca243f" providerId="ADAL" clId="{0BD7F6F6-46AE-474E-9075-53100813AD7D}" dt="2022-09-09T04:02:13.059" v="115" actId="18676"/>
        <pc:sldMkLst>
          <pc:docMk/>
          <pc:sldMk cId="2919634065" sldId="327"/>
        </pc:sldMkLst>
      </pc:sldChg>
      <pc:sldChg chg="del">
        <pc:chgData name="Elhadi Belghache" userId="25bd9855-c3c8-4fe0-90d6-09dac4ca243f" providerId="ADAL" clId="{0BD7F6F6-46AE-474E-9075-53100813AD7D}" dt="2022-09-09T04:02:13.059" v="115" actId="18676"/>
        <pc:sldMkLst>
          <pc:docMk/>
          <pc:sldMk cId="2562738459" sldId="328"/>
        </pc:sldMkLst>
      </pc:sldChg>
      <pc:sldChg chg="del">
        <pc:chgData name="Elhadi Belghache" userId="25bd9855-c3c8-4fe0-90d6-09dac4ca243f" providerId="ADAL" clId="{0BD7F6F6-46AE-474E-9075-53100813AD7D}" dt="2022-09-09T04:02:13.059" v="115" actId="18676"/>
        <pc:sldMkLst>
          <pc:docMk/>
          <pc:sldMk cId="2574232261" sldId="329"/>
        </pc:sldMkLst>
      </pc:sldChg>
      <pc:sldChg chg="del">
        <pc:chgData name="Elhadi Belghache" userId="25bd9855-c3c8-4fe0-90d6-09dac4ca243f" providerId="ADAL" clId="{0BD7F6F6-46AE-474E-9075-53100813AD7D}" dt="2022-09-09T04:02:13.059" v="115" actId="18676"/>
        <pc:sldMkLst>
          <pc:docMk/>
          <pc:sldMk cId="2509945035" sldId="330"/>
        </pc:sldMkLst>
      </pc:sldChg>
      <pc:sldChg chg="del">
        <pc:chgData name="Elhadi Belghache" userId="25bd9855-c3c8-4fe0-90d6-09dac4ca243f" providerId="ADAL" clId="{0BD7F6F6-46AE-474E-9075-53100813AD7D}" dt="2022-09-09T04:02:13.059" v="115" actId="18676"/>
        <pc:sldMkLst>
          <pc:docMk/>
          <pc:sldMk cId="2504345973" sldId="333"/>
        </pc:sldMkLst>
      </pc:sldChg>
      <pc:sldChg chg="addSp delSp modSp new mod ord">
        <pc:chgData name="Elhadi Belghache" userId="25bd9855-c3c8-4fe0-90d6-09dac4ca243f" providerId="ADAL" clId="{0BD7F6F6-46AE-474E-9075-53100813AD7D}" dt="2022-09-09T04:43:50.075" v="746" actId="1036"/>
        <pc:sldMkLst>
          <pc:docMk/>
          <pc:sldMk cId="848229519" sldId="334"/>
        </pc:sldMkLst>
        <pc:spChg chg="mod">
          <ac:chgData name="Elhadi Belghache" userId="25bd9855-c3c8-4fe0-90d6-09dac4ca243f" providerId="ADAL" clId="{0BD7F6F6-46AE-474E-9075-53100813AD7D}" dt="2022-09-09T04:43:34.532" v="740" actId="20577"/>
          <ac:spMkLst>
            <pc:docMk/>
            <pc:sldMk cId="848229519" sldId="334"/>
            <ac:spMk id="2" creationId="{CF2B7FCE-F2B9-A8B9-9B00-6762854AAB89}"/>
          </ac:spMkLst>
        </pc:spChg>
        <pc:spChg chg="del">
          <ac:chgData name="Elhadi Belghache" userId="25bd9855-c3c8-4fe0-90d6-09dac4ca243f" providerId="ADAL" clId="{0BD7F6F6-46AE-474E-9075-53100813AD7D}" dt="2022-09-09T00:34:36.206" v="18"/>
          <ac:spMkLst>
            <pc:docMk/>
            <pc:sldMk cId="848229519" sldId="334"/>
            <ac:spMk id="3" creationId="{138B9800-7A33-9208-D4B1-13E19D21BA1A}"/>
          </ac:spMkLst>
        </pc:spChg>
        <pc:picChg chg="add mod">
          <ac:chgData name="Elhadi Belghache" userId="25bd9855-c3c8-4fe0-90d6-09dac4ca243f" providerId="ADAL" clId="{0BD7F6F6-46AE-474E-9075-53100813AD7D}" dt="2022-09-09T04:43:50.075" v="746" actId="1036"/>
          <ac:picMkLst>
            <pc:docMk/>
            <pc:sldMk cId="848229519" sldId="334"/>
            <ac:picMk id="6" creationId="{693CD177-E246-8D0B-1840-B35A14D21745}"/>
          </ac:picMkLst>
        </pc:picChg>
      </pc:sldChg>
      <pc:sldChg chg="addSp delSp modSp new mod">
        <pc:chgData name="Elhadi Belghache" userId="25bd9855-c3c8-4fe0-90d6-09dac4ca243f" providerId="ADAL" clId="{0BD7F6F6-46AE-474E-9075-53100813AD7D}" dt="2022-09-09T05:31:03.171" v="1683" actId="1037"/>
        <pc:sldMkLst>
          <pc:docMk/>
          <pc:sldMk cId="2017303179" sldId="335"/>
        </pc:sldMkLst>
        <pc:spChg chg="mod">
          <ac:chgData name="Elhadi Belghache" userId="25bd9855-c3c8-4fe0-90d6-09dac4ca243f" providerId="ADAL" clId="{0BD7F6F6-46AE-474E-9075-53100813AD7D}" dt="2022-09-09T04:49:12.133" v="782" actId="20577"/>
          <ac:spMkLst>
            <pc:docMk/>
            <pc:sldMk cId="2017303179" sldId="335"/>
            <ac:spMk id="2" creationId="{14832FE6-9FDA-617F-78B1-A10FBAD31DCC}"/>
          </ac:spMkLst>
        </pc:spChg>
        <pc:spChg chg="del">
          <ac:chgData name="Elhadi Belghache" userId="25bd9855-c3c8-4fe0-90d6-09dac4ca243f" providerId="ADAL" clId="{0BD7F6F6-46AE-474E-9075-53100813AD7D}" dt="2022-09-09T04:45:14.281" v="748" actId="22"/>
          <ac:spMkLst>
            <pc:docMk/>
            <pc:sldMk cId="2017303179" sldId="335"/>
            <ac:spMk id="3" creationId="{0DF7FE4E-B4FC-2587-FBB6-24280EF344D6}"/>
          </ac:spMkLst>
        </pc:spChg>
        <pc:spChg chg="mod topLvl">
          <ac:chgData name="Elhadi Belghache" userId="25bd9855-c3c8-4fe0-90d6-09dac4ca243f" providerId="ADAL" clId="{0BD7F6F6-46AE-474E-9075-53100813AD7D}" dt="2022-09-09T05:25:31.582" v="1409" actId="164"/>
          <ac:spMkLst>
            <pc:docMk/>
            <pc:sldMk cId="2017303179" sldId="335"/>
            <ac:spMk id="23" creationId="{88A0629E-84F8-334F-0B74-0A5C89A5F09E}"/>
          </ac:spMkLst>
        </pc:spChg>
        <pc:spChg chg="add mod topLvl">
          <ac:chgData name="Elhadi Belghache" userId="25bd9855-c3c8-4fe0-90d6-09dac4ca243f" providerId="ADAL" clId="{0BD7F6F6-46AE-474E-9075-53100813AD7D}" dt="2022-09-09T05:31:03.171" v="1683" actId="1037"/>
          <ac:spMkLst>
            <pc:docMk/>
            <pc:sldMk cId="2017303179" sldId="335"/>
            <ac:spMk id="31" creationId="{2FD3E59B-3EE2-D59B-67AC-E500F62367AE}"/>
          </ac:spMkLst>
        </pc:spChg>
        <pc:spChg chg="add mod topLvl">
          <ac:chgData name="Elhadi Belghache" userId="25bd9855-c3c8-4fe0-90d6-09dac4ca243f" providerId="ADAL" clId="{0BD7F6F6-46AE-474E-9075-53100813AD7D}" dt="2022-09-09T05:27:02.136" v="1457" actId="1076"/>
          <ac:spMkLst>
            <pc:docMk/>
            <pc:sldMk cId="2017303179" sldId="335"/>
            <ac:spMk id="32" creationId="{78FAB309-8A7F-9342-7D7E-E4CEC4B19C79}"/>
          </ac:spMkLst>
        </pc:spChg>
        <pc:grpChg chg="add del mod">
          <ac:chgData name="Elhadi Belghache" userId="25bd9855-c3c8-4fe0-90d6-09dac4ca243f" providerId="ADAL" clId="{0BD7F6F6-46AE-474E-9075-53100813AD7D}" dt="2022-09-09T05:12:28.392" v="945" actId="165"/>
          <ac:grpSpMkLst>
            <pc:docMk/>
            <pc:sldMk cId="2017303179" sldId="335"/>
            <ac:grpSpMk id="21" creationId="{A6006D1D-C455-D7F2-AA18-A12F16149DA3}"/>
          </ac:grpSpMkLst>
        </pc:grpChg>
        <pc:grpChg chg="add mod">
          <ac:chgData name="Elhadi Belghache" userId="25bd9855-c3c8-4fe0-90d6-09dac4ca243f" providerId="ADAL" clId="{0BD7F6F6-46AE-474E-9075-53100813AD7D}" dt="2022-09-09T05:22:39.206" v="1231" actId="164"/>
          <ac:grpSpMkLst>
            <pc:docMk/>
            <pc:sldMk cId="2017303179" sldId="335"/>
            <ac:grpSpMk id="33" creationId="{D98D96BD-9CC0-C6B4-C18B-50046DDFA9C6}"/>
          </ac:grpSpMkLst>
        </pc:grpChg>
        <pc:grpChg chg="add del mod">
          <ac:chgData name="Elhadi Belghache" userId="25bd9855-c3c8-4fe0-90d6-09dac4ca243f" providerId="ADAL" clId="{0BD7F6F6-46AE-474E-9075-53100813AD7D}" dt="2022-09-09T05:25:23.495" v="1408" actId="165"/>
          <ac:grpSpMkLst>
            <pc:docMk/>
            <pc:sldMk cId="2017303179" sldId="335"/>
            <ac:grpSpMk id="34" creationId="{6834CEAD-3069-3906-6CB2-B0AF32D1A03D}"/>
          </ac:grpSpMkLst>
        </pc:grpChg>
        <pc:grpChg chg="add mod">
          <ac:chgData name="Elhadi Belghache" userId="25bd9855-c3c8-4fe0-90d6-09dac4ca243f" providerId="ADAL" clId="{0BD7F6F6-46AE-474E-9075-53100813AD7D}" dt="2022-09-09T05:26:09.293" v="1444" actId="164"/>
          <ac:grpSpMkLst>
            <pc:docMk/>
            <pc:sldMk cId="2017303179" sldId="335"/>
            <ac:grpSpMk id="35" creationId="{9852D2AE-2D83-2053-9609-CD0EAAFAEEF7}"/>
          </ac:grpSpMkLst>
        </pc:grpChg>
        <pc:grpChg chg="add mod">
          <ac:chgData name="Elhadi Belghache" userId="25bd9855-c3c8-4fe0-90d6-09dac4ca243f" providerId="ADAL" clId="{0BD7F6F6-46AE-474E-9075-53100813AD7D}" dt="2022-09-09T05:26:18.140" v="1449" actId="1036"/>
          <ac:grpSpMkLst>
            <pc:docMk/>
            <pc:sldMk cId="2017303179" sldId="335"/>
            <ac:grpSpMk id="36" creationId="{C4EBA386-7450-B359-5A3E-6DC25F285E6E}"/>
          </ac:grpSpMkLst>
        </pc:grpChg>
        <pc:grpChg chg="add del mod">
          <ac:chgData name="Elhadi Belghache" userId="25bd9855-c3c8-4fe0-90d6-09dac4ca243f" providerId="ADAL" clId="{0BD7F6F6-46AE-474E-9075-53100813AD7D}" dt="2022-09-09T05:29:36.041" v="1519" actId="165"/>
          <ac:grpSpMkLst>
            <pc:docMk/>
            <pc:sldMk cId="2017303179" sldId="335"/>
            <ac:grpSpMk id="40" creationId="{F71C5F88-CC04-41ED-708B-033FC6324C9A}"/>
          </ac:grpSpMkLst>
        </pc:grpChg>
        <pc:grpChg chg="add mod">
          <ac:chgData name="Elhadi Belghache" userId="25bd9855-c3c8-4fe0-90d6-09dac4ca243f" providerId="ADAL" clId="{0BD7F6F6-46AE-474E-9075-53100813AD7D}" dt="2022-09-09T05:29:46.822" v="1531" actId="338"/>
          <ac:grpSpMkLst>
            <pc:docMk/>
            <pc:sldMk cId="2017303179" sldId="335"/>
            <ac:grpSpMk id="41" creationId="{F046A465-E5A6-D29F-FBB6-20BFDA5800E9}"/>
          </ac:grpSpMkLst>
        </pc:grpChg>
        <pc:grpChg chg="add del mod">
          <ac:chgData name="Elhadi Belghache" userId="25bd9855-c3c8-4fe0-90d6-09dac4ca243f" providerId="ADAL" clId="{0BD7F6F6-46AE-474E-9075-53100813AD7D}" dt="2022-09-09T05:30:53.769" v="1616" actId="165"/>
          <ac:grpSpMkLst>
            <pc:docMk/>
            <pc:sldMk cId="2017303179" sldId="335"/>
            <ac:grpSpMk id="42" creationId="{65D64894-D6FB-5192-8FC3-8BBA0DF582B5}"/>
          </ac:grpSpMkLst>
        </pc:grpChg>
        <pc:picChg chg="add mod ord modCrop">
          <ac:chgData name="Elhadi Belghache" userId="25bd9855-c3c8-4fe0-90d6-09dac4ca243f" providerId="ADAL" clId="{0BD7F6F6-46AE-474E-9075-53100813AD7D}" dt="2022-09-09T05:30:58.028" v="1641" actId="1038"/>
          <ac:picMkLst>
            <pc:docMk/>
            <pc:sldMk cId="2017303179" sldId="335"/>
            <ac:picMk id="6" creationId="{FE679EC6-F850-7A93-8E12-D3E49CB5E26B}"/>
          </ac:picMkLst>
        </pc:picChg>
        <pc:picChg chg="add mod">
          <ac:chgData name="Elhadi Belghache" userId="25bd9855-c3c8-4fe0-90d6-09dac4ca243f" providerId="ADAL" clId="{0BD7F6F6-46AE-474E-9075-53100813AD7D}" dt="2022-09-09T05:24:29.355" v="1367" actId="1036"/>
          <ac:picMkLst>
            <pc:docMk/>
            <pc:sldMk cId="2017303179" sldId="335"/>
            <ac:picMk id="8" creationId="{265D00E8-E985-44FF-15FA-56C9433570C6}"/>
          </ac:picMkLst>
        </pc:picChg>
        <pc:picChg chg="add del mod">
          <ac:chgData name="Elhadi Belghache" userId="25bd9855-c3c8-4fe0-90d6-09dac4ca243f" providerId="ADAL" clId="{0BD7F6F6-46AE-474E-9075-53100813AD7D}" dt="2022-09-09T05:08:45.282" v="907" actId="478"/>
          <ac:picMkLst>
            <pc:docMk/>
            <pc:sldMk cId="2017303179" sldId="335"/>
            <ac:picMk id="10" creationId="{13F61B7B-3FC3-7B4E-84AC-72DA0F04A1FB}"/>
          </ac:picMkLst>
        </pc:picChg>
        <pc:picChg chg="add del mod modCrop">
          <ac:chgData name="Elhadi Belghache" userId="25bd9855-c3c8-4fe0-90d6-09dac4ca243f" providerId="ADAL" clId="{0BD7F6F6-46AE-474E-9075-53100813AD7D}" dt="2022-09-09T05:08:21.995" v="901" actId="478"/>
          <ac:picMkLst>
            <pc:docMk/>
            <pc:sldMk cId="2017303179" sldId="335"/>
            <ac:picMk id="12" creationId="{84B63F5C-1D1C-BA25-0AC3-302F428A0FD6}"/>
          </ac:picMkLst>
        </pc:picChg>
        <pc:picChg chg="add mod">
          <ac:chgData name="Elhadi Belghache" userId="25bd9855-c3c8-4fe0-90d6-09dac4ca243f" providerId="ADAL" clId="{0BD7F6F6-46AE-474E-9075-53100813AD7D}" dt="2022-09-09T05:24:16.547" v="1350" actId="1036"/>
          <ac:picMkLst>
            <pc:docMk/>
            <pc:sldMk cId="2017303179" sldId="335"/>
            <ac:picMk id="14" creationId="{19D6BB7B-B95C-927C-0B08-1038049145FC}"/>
          </ac:picMkLst>
        </pc:picChg>
        <pc:picChg chg="add mod">
          <ac:chgData name="Elhadi Belghache" userId="25bd9855-c3c8-4fe0-90d6-09dac4ca243f" providerId="ADAL" clId="{0BD7F6F6-46AE-474E-9075-53100813AD7D}" dt="2022-09-09T04:56:43.532" v="811" actId="571"/>
          <ac:picMkLst>
            <pc:docMk/>
            <pc:sldMk cId="2017303179" sldId="335"/>
            <ac:picMk id="15" creationId="{C2BA65D7-5870-609A-C195-10768B6FF473}"/>
          </ac:picMkLst>
        </pc:picChg>
        <pc:picChg chg="add mod">
          <ac:chgData name="Elhadi Belghache" userId="25bd9855-c3c8-4fe0-90d6-09dac4ca243f" providerId="ADAL" clId="{0BD7F6F6-46AE-474E-9075-53100813AD7D}" dt="2022-09-09T04:56:43.532" v="811" actId="571"/>
          <ac:picMkLst>
            <pc:docMk/>
            <pc:sldMk cId="2017303179" sldId="335"/>
            <ac:picMk id="16" creationId="{F8935087-CDFD-DEB3-D005-9A3D2B09F43A}"/>
          </ac:picMkLst>
        </pc:picChg>
        <pc:picChg chg="add mod topLvl">
          <ac:chgData name="Elhadi Belghache" userId="25bd9855-c3c8-4fe0-90d6-09dac4ca243f" providerId="ADAL" clId="{0BD7F6F6-46AE-474E-9075-53100813AD7D}" dt="2022-09-09T05:26:09.293" v="1444" actId="164"/>
          <ac:picMkLst>
            <pc:docMk/>
            <pc:sldMk cId="2017303179" sldId="335"/>
            <ac:picMk id="18" creationId="{48AFB48D-4693-A695-0DF5-C60574E3FB39}"/>
          </ac:picMkLst>
        </pc:picChg>
        <pc:picChg chg="add mod topLvl">
          <ac:chgData name="Elhadi Belghache" userId="25bd9855-c3c8-4fe0-90d6-09dac4ca243f" providerId="ADAL" clId="{0BD7F6F6-46AE-474E-9075-53100813AD7D}" dt="2022-09-09T05:26:09.293" v="1444" actId="164"/>
          <ac:picMkLst>
            <pc:docMk/>
            <pc:sldMk cId="2017303179" sldId="335"/>
            <ac:picMk id="20" creationId="{C88F66CE-B2F1-8943-30E9-5EEA6C648601}"/>
          </ac:picMkLst>
        </pc:picChg>
        <pc:picChg chg="del mod topLvl">
          <ac:chgData name="Elhadi Belghache" userId="25bd9855-c3c8-4fe0-90d6-09dac4ca243f" providerId="ADAL" clId="{0BD7F6F6-46AE-474E-9075-53100813AD7D}" dt="2022-09-09T05:12:30.226" v="946" actId="478"/>
          <ac:picMkLst>
            <pc:docMk/>
            <pc:sldMk cId="2017303179" sldId="335"/>
            <ac:picMk id="22" creationId="{E1EC7533-124F-146F-DFA2-6424C3101CF4}"/>
          </ac:picMkLst>
        </pc:picChg>
        <pc:cxnChg chg="add mod topLvl">
          <ac:chgData name="Elhadi Belghache" userId="25bd9855-c3c8-4fe0-90d6-09dac4ca243f" providerId="ADAL" clId="{0BD7F6F6-46AE-474E-9075-53100813AD7D}" dt="2022-09-09T05:25:52.555" v="1442" actId="1036"/>
          <ac:cxnSpMkLst>
            <pc:docMk/>
            <pc:sldMk cId="2017303179" sldId="335"/>
            <ac:cxnSpMk id="24" creationId="{D159C370-5D3F-E984-EBBE-FCF1B2BD4355}"/>
          </ac:cxnSpMkLst>
        </pc:cxnChg>
        <pc:cxnChg chg="add mod">
          <ac:chgData name="Elhadi Belghache" userId="25bd9855-c3c8-4fe0-90d6-09dac4ca243f" providerId="ADAL" clId="{0BD7F6F6-46AE-474E-9075-53100813AD7D}" dt="2022-09-09T05:24:29.355" v="1367" actId="1036"/>
          <ac:cxnSpMkLst>
            <pc:docMk/>
            <pc:sldMk cId="2017303179" sldId="335"/>
            <ac:cxnSpMk id="26" creationId="{807C6198-0E60-810F-C476-9ED1A18146ED}"/>
          </ac:cxnSpMkLst>
        </pc:cxnChg>
        <pc:cxnChg chg="add mod topLvl">
          <ac:chgData name="Elhadi Belghache" userId="25bd9855-c3c8-4fe0-90d6-09dac4ca243f" providerId="ADAL" clId="{0BD7F6F6-46AE-474E-9075-53100813AD7D}" dt="2022-09-09T05:31:03.171" v="1683" actId="1037"/>
          <ac:cxnSpMkLst>
            <pc:docMk/>
            <pc:sldMk cId="2017303179" sldId="335"/>
            <ac:cxnSpMk id="37" creationId="{2B08EA10-5C9A-E32C-6585-1988CAB96849}"/>
          </ac:cxnSpMkLst>
        </pc:cxnChg>
      </pc:sldChg>
      <pc:sldChg chg="addSp delSp modSp add mod chgLayout">
        <pc:chgData name="Elhadi Belghache" userId="25bd9855-c3c8-4fe0-90d6-09dac4ca243f" providerId="ADAL" clId="{0BD7F6F6-46AE-474E-9075-53100813AD7D}" dt="2022-09-09T05:20:09.347" v="1189" actId="20577"/>
        <pc:sldMkLst>
          <pc:docMk/>
          <pc:sldMk cId="114670849" sldId="336"/>
        </pc:sldMkLst>
        <pc:spChg chg="mod ord">
          <ac:chgData name="Elhadi Belghache" userId="25bd9855-c3c8-4fe0-90d6-09dac4ca243f" providerId="ADAL" clId="{0BD7F6F6-46AE-474E-9075-53100813AD7D}" dt="2022-09-09T05:05:00.047" v="882" actId="700"/>
          <ac:spMkLst>
            <pc:docMk/>
            <pc:sldMk cId="114670849" sldId="336"/>
            <ac:spMk id="2" creationId="{14832FE6-9FDA-617F-78B1-A10FBAD31DCC}"/>
          </ac:spMkLst>
        </pc:spChg>
        <pc:spChg chg="mod ord">
          <ac:chgData name="Elhadi Belghache" userId="25bd9855-c3c8-4fe0-90d6-09dac4ca243f" providerId="ADAL" clId="{0BD7F6F6-46AE-474E-9075-53100813AD7D}" dt="2022-09-09T05:05:00.047" v="882" actId="700"/>
          <ac:spMkLst>
            <pc:docMk/>
            <pc:sldMk cId="114670849" sldId="336"/>
            <ac:spMk id="4" creationId="{35CBC4FB-2353-B0B0-F32E-7AA568B4995E}"/>
          </ac:spMkLst>
        </pc:spChg>
        <pc:spChg chg="add mod">
          <ac:chgData name="Elhadi Belghache" userId="25bd9855-c3c8-4fe0-90d6-09dac4ca243f" providerId="ADAL" clId="{0BD7F6F6-46AE-474E-9075-53100813AD7D}" dt="2022-09-09T05:20:09.347" v="1189" actId="20577"/>
          <ac:spMkLst>
            <pc:docMk/>
            <pc:sldMk cId="114670849" sldId="336"/>
            <ac:spMk id="5" creationId="{A81273F3-0869-D485-3822-330F2547CB7A}"/>
          </ac:spMkLst>
        </pc:spChg>
        <pc:picChg chg="mod ord">
          <ac:chgData name="Elhadi Belghache" userId="25bd9855-c3c8-4fe0-90d6-09dac4ca243f" providerId="ADAL" clId="{0BD7F6F6-46AE-474E-9075-53100813AD7D}" dt="2022-09-09T05:19:51.512" v="1185" actId="1076"/>
          <ac:picMkLst>
            <pc:docMk/>
            <pc:sldMk cId="114670849" sldId="336"/>
            <ac:picMk id="6" creationId="{FE679EC6-F850-7A93-8E12-D3E49CB5E26B}"/>
          </ac:picMkLst>
        </pc:picChg>
        <pc:picChg chg="del mod">
          <ac:chgData name="Elhadi Belghache" userId="25bd9855-c3c8-4fe0-90d6-09dac4ca243f" providerId="ADAL" clId="{0BD7F6F6-46AE-474E-9075-53100813AD7D}" dt="2022-09-09T05:02:05.892" v="833" actId="478"/>
          <ac:picMkLst>
            <pc:docMk/>
            <pc:sldMk cId="114670849" sldId="336"/>
            <ac:picMk id="8" creationId="{265D00E8-E985-44FF-15FA-56C9433570C6}"/>
          </ac:picMkLst>
        </pc:picChg>
        <pc:picChg chg="add mod">
          <ac:chgData name="Elhadi Belghache" userId="25bd9855-c3c8-4fe0-90d6-09dac4ca243f" providerId="ADAL" clId="{0BD7F6F6-46AE-474E-9075-53100813AD7D}" dt="2022-09-09T05:19:27.595" v="1181" actId="1035"/>
          <ac:picMkLst>
            <pc:docMk/>
            <pc:sldMk cId="114670849" sldId="336"/>
            <ac:picMk id="9" creationId="{66BB3D15-F98A-9D67-ACAA-F308555982CF}"/>
          </ac:picMkLst>
        </pc:picChg>
        <pc:picChg chg="del">
          <ac:chgData name="Elhadi Belghache" userId="25bd9855-c3c8-4fe0-90d6-09dac4ca243f" providerId="ADAL" clId="{0BD7F6F6-46AE-474E-9075-53100813AD7D}" dt="2022-09-09T05:02:08.227" v="834" actId="478"/>
          <ac:picMkLst>
            <pc:docMk/>
            <pc:sldMk cId="114670849" sldId="336"/>
            <ac:picMk id="10" creationId="{13F61B7B-3FC3-7B4E-84AC-72DA0F04A1FB}"/>
          </ac:picMkLst>
        </pc:picChg>
        <pc:picChg chg="del">
          <ac:chgData name="Elhadi Belghache" userId="25bd9855-c3c8-4fe0-90d6-09dac4ca243f" providerId="ADAL" clId="{0BD7F6F6-46AE-474E-9075-53100813AD7D}" dt="2022-09-09T05:02:03.948" v="831" actId="478"/>
          <ac:picMkLst>
            <pc:docMk/>
            <pc:sldMk cId="114670849" sldId="336"/>
            <ac:picMk id="12" creationId="{84B63F5C-1D1C-BA25-0AC3-302F428A0FD6}"/>
          </ac:picMkLst>
        </pc:picChg>
        <pc:picChg chg="mod">
          <ac:chgData name="Elhadi Belghache" userId="25bd9855-c3c8-4fe0-90d6-09dac4ca243f" providerId="ADAL" clId="{0BD7F6F6-46AE-474E-9075-53100813AD7D}" dt="2022-09-09T05:19:25.324" v="1178" actId="1036"/>
          <ac:picMkLst>
            <pc:docMk/>
            <pc:sldMk cId="114670849" sldId="336"/>
            <ac:picMk id="14" creationId="{19D6BB7B-B95C-927C-0B08-1038049145FC}"/>
          </ac:picMkLst>
        </pc:picChg>
      </pc:sldChg>
      <pc:sldChg chg="delSp modSp add mod ord">
        <pc:chgData name="Elhadi Belghache" userId="25bd9855-c3c8-4fe0-90d6-09dac4ca243f" providerId="ADAL" clId="{0BD7F6F6-46AE-474E-9075-53100813AD7D}" dt="2022-09-09T05:28:43.597" v="1500"/>
        <pc:sldMkLst>
          <pc:docMk/>
          <pc:sldMk cId="2884165155" sldId="337"/>
        </pc:sldMkLst>
        <pc:spChg chg="del topLvl">
          <ac:chgData name="Elhadi Belghache" userId="25bd9855-c3c8-4fe0-90d6-09dac4ca243f" providerId="ADAL" clId="{0BD7F6F6-46AE-474E-9075-53100813AD7D}" dt="2022-09-09T05:06:13.030" v="899" actId="478"/>
          <ac:spMkLst>
            <pc:docMk/>
            <pc:sldMk cId="2884165155" sldId="337"/>
            <ac:spMk id="34" creationId="{6F24A66A-AC9B-009F-AEC8-AAF88EF38E9F}"/>
          </ac:spMkLst>
        </pc:spChg>
        <pc:spChg chg="del">
          <ac:chgData name="Elhadi Belghache" userId="25bd9855-c3c8-4fe0-90d6-09dac4ca243f" providerId="ADAL" clId="{0BD7F6F6-46AE-474E-9075-53100813AD7D}" dt="2022-09-09T05:06:09.071" v="897" actId="478"/>
          <ac:spMkLst>
            <pc:docMk/>
            <pc:sldMk cId="2884165155" sldId="337"/>
            <ac:spMk id="35" creationId="{92CFAA46-E3C9-59CB-845D-5B9EC7719FC4}"/>
          </ac:spMkLst>
        </pc:spChg>
        <pc:grpChg chg="del">
          <ac:chgData name="Elhadi Belghache" userId="25bd9855-c3c8-4fe0-90d6-09dac4ca243f" providerId="ADAL" clId="{0BD7F6F6-46AE-474E-9075-53100813AD7D}" dt="2022-09-09T05:06:03.987" v="894" actId="478"/>
          <ac:grpSpMkLst>
            <pc:docMk/>
            <pc:sldMk cId="2884165155" sldId="337"/>
            <ac:grpSpMk id="17" creationId="{D7617881-83EB-92A6-CC66-97DC66D63EFA}"/>
          </ac:grpSpMkLst>
        </pc:grpChg>
        <pc:grpChg chg="del">
          <ac:chgData name="Elhadi Belghache" userId="25bd9855-c3c8-4fe0-90d6-09dac4ca243f" providerId="ADAL" clId="{0BD7F6F6-46AE-474E-9075-53100813AD7D}" dt="2022-09-09T05:06:03.129" v="893" actId="478"/>
          <ac:grpSpMkLst>
            <pc:docMk/>
            <pc:sldMk cId="2884165155" sldId="337"/>
            <ac:grpSpMk id="19" creationId="{5530C9EF-A41A-3074-B97B-F0418B42C269}"/>
          </ac:grpSpMkLst>
        </pc:grpChg>
        <pc:grpChg chg="del mod">
          <ac:chgData name="Elhadi Belghache" userId="25bd9855-c3c8-4fe0-90d6-09dac4ca243f" providerId="ADAL" clId="{0BD7F6F6-46AE-474E-9075-53100813AD7D}" dt="2022-09-09T05:06:13.030" v="899" actId="478"/>
          <ac:grpSpMkLst>
            <pc:docMk/>
            <pc:sldMk cId="2884165155" sldId="337"/>
            <ac:grpSpMk id="21" creationId="{F91CD4E4-FD2B-194F-AFF3-ECAB49B2A182}"/>
          </ac:grpSpMkLst>
        </pc:grpChg>
        <pc:grpChg chg="mod topLvl">
          <ac:chgData name="Elhadi Belghache" userId="25bd9855-c3c8-4fe0-90d6-09dac4ca243f" providerId="ADAL" clId="{0BD7F6F6-46AE-474E-9075-53100813AD7D}" dt="2022-09-09T05:06:14.773" v="900" actId="1076"/>
          <ac:grpSpMkLst>
            <pc:docMk/>
            <pc:sldMk cId="2884165155" sldId="337"/>
            <ac:grpSpMk id="30" creationId="{03762E48-BCAB-42FD-3C80-D283406B4B1A}"/>
          </ac:grpSpMkLst>
        </pc:grpChg>
        <pc:cxnChg chg="del">
          <ac:chgData name="Elhadi Belghache" userId="25bd9855-c3c8-4fe0-90d6-09dac4ca243f" providerId="ADAL" clId="{0BD7F6F6-46AE-474E-9075-53100813AD7D}" dt="2022-09-09T05:06:06.291" v="896" actId="478"/>
          <ac:cxnSpMkLst>
            <pc:docMk/>
            <pc:sldMk cId="2884165155" sldId="337"/>
            <ac:cxnSpMk id="15" creationId="{1A7AC937-F3F8-8DE7-AAA4-36A5DF0FE6A7}"/>
          </ac:cxnSpMkLst>
        </pc:cxnChg>
        <pc:cxnChg chg="del">
          <ac:chgData name="Elhadi Belghache" userId="25bd9855-c3c8-4fe0-90d6-09dac4ca243f" providerId="ADAL" clId="{0BD7F6F6-46AE-474E-9075-53100813AD7D}" dt="2022-09-09T05:06:05.235" v="895" actId="478"/>
          <ac:cxnSpMkLst>
            <pc:docMk/>
            <pc:sldMk cId="2884165155" sldId="337"/>
            <ac:cxnSpMk id="26" creationId="{45A5243A-02AC-3AB3-657B-3DADE3E9F444}"/>
          </ac:cxnSpMkLst>
        </pc:cxnChg>
      </pc:sldChg>
    </pc:docChg>
  </pc:docChgLst>
  <pc:docChgLst>
    <pc:chgData name="Elhadi" userId="25bd9855-c3c8-4fe0-90d6-09dac4ca243f" providerId="ADAL" clId="{3BE1A484-80B1-4AB4-B8E6-1DC893A4A779}"/>
    <pc:docChg chg="undo redo custSel modSld">
      <pc:chgData name="Elhadi" userId="25bd9855-c3c8-4fe0-90d6-09dac4ca243f" providerId="ADAL" clId="{3BE1A484-80B1-4AB4-B8E6-1DC893A4A779}" dt="2022-07-28T11:27:06.112" v="9" actId="1076"/>
      <pc:docMkLst>
        <pc:docMk/>
      </pc:docMkLst>
      <pc:sldChg chg="modSp mod">
        <pc:chgData name="Elhadi" userId="25bd9855-c3c8-4fe0-90d6-09dac4ca243f" providerId="ADAL" clId="{3BE1A484-80B1-4AB4-B8E6-1DC893A4A779}" dt="2022-07-28T11:26:15.765" v="4"/>
        <pc:sldMkLst>
          <pc:docMk/>
          <pc:sldMk cId="2768659440" sldId="256"/>
        </pc:sldMkLst>
        <pc:spChg chg="mod">
          <ac:chgData name="Elhadi" userId="25bd9855-c3c8-4fe0-90d6-09dac4ca243f" providerId="ADAL" clId="{3BE1A484-80B1-4AB4-B8E6-1DC893A4A779}" dt="2022-07-28T11:26:15.765" v="4"/>
          <ac:spMkLst>
            <pc:docMk/>
            <pc:sldMk cId="2768659440" sldId="256"/>
            <ac:spMk id="3" creationId="{D2C7D867-35F0-4416-A874-46355FA1A488}"/>
          </ac:spMkLst>
        </pc:spChg>
      </pc:sldChg>
      <pc:sldChg chg="addSp delSp modSp">
        <pc:chgData name="Elhadi" userId="25bd9855-c3c8-4fe0-90d6-09dac4ca243f" providerId="ADAL" clId="{3BE1A484-80B1-4AB4-B8E6-1DC893A4A779}" dt="2022-07-28T11:27:06.112" v="9" actId="1076"/>
        <pc:sldMkLst>
          <pc:docMk/>
          <pc:sldMk cId="2673650201" sldId="269"/>
        </pc:sldMkLst>
        <pc:picChg chg="add mod">
          <ac:chgData name="Elhadi" userId="25bd9855-c3c8-4fe0-90d6-09dac4ca243f" providerId="ADAL" clId="{3BE1A484-80B1-4AB4-B8E6-1DC893A4A779}" dt="2022-07-28T11:27:06.112" v="9" actId="1076"/>
          <ac:picMkLst>
            <pc:docMk/>
            <pc:sldMk cId="2673650201" sldId="269"/>
            <ac:picMk id="3" creationId="{A4A434E7-2B5C-9D1D-9585-078530FE1DA9}"/>
          </ac:picMkLst>
        </pc:picChg>
        <pc:picChg chg="del">
          <ac:chgData name="Elhadi" userId="25bd9855-c3c8-4fe0-90d6-09dac4ca243f" providerId="ADAL" clId="{3BE1A484-80B1-4AB4-B8E6-1DC893A4A779}" dt="2022-07-28T11:26:55.402" v="6" actId="478"/>
          <ac:picMkLst>
            <pc:docMk/>
            <pc:sldMk cId="2673650201" sldId="269"/>
            <ac:picMk id="1026" creationId="{87E44232-B690-A5A8-8190-46876AFF69A7}"/>
          </ac:picMkLst>
        </pc:picChg>
      </pc:sldChg>
    </pc:docChg>
  </pc:docChgLst>
  <pc:docChgLst>
    <pc:chgData name="Elhadi" userId="25bd9855-c3c8-4fe0-90d6-09dac4ca243f" providerId="ADAL" clId="{4FC0D9C4-E8DE-476A-872A-08DCA6577354}"/>
    <pc:docChg chg="undo redo custSel delSld modSld addSection delSection modSection">
      <pc:chgData name="Elhadi" userId="25bd9855-c3c8-4fe0-90d6-09dac4ca243f" providerId="ADAL" clId="{4FC0D9C4-E8DE-476A-872A-08DCA6577354}" dt="2022-07-21T23:42:02.024" v="103" actId="20577"/>
      <pc:docMkLst>
        <pc:docMk/>
      </pc:docMkLst>
      <pc:sldChg chg="modSp mod">
        <pc:chgData name="Elhadi" userId="25bd9855-c3c8-4fe0-90d6-09dac4ca243f" providerId="ADAL" clId="{4FC0D9C4-E8DE-476A-872A-08DCA6577354}" dt="2022-07-21T23:24:34.215" v="3"/>
        <pc:sldMkLst>
          <pc:docMk/>
          <pc:sldMk cId="2768659440" sldId="256"/>
        </pc:sldMkLst>
        <pc:spChg chg="mod">
          <ac:chgData name="Elhadi" userId="25bd9855-c3c8-4fe0-90d6-09dac4ca243f" providerId="ADAL" clId="{4FC0D9C4-E8DE-476A-872A-08DCA6577354}" dt="2022-07-21T23:24:34.215" v="3"/>
          <ac:spMkLst>
            <pc:docMk/>
            <pc:sldMk cId="2768659440" sldId="256"/>
            <ac:spMk id="3" creationId="{D2C7D867-35F0-4416-A874-46355FA1A488}"/>
          </ac:spMkLst>
        </pc:spChg>
      </pc:sldChg>
      <pc:sldChg chg="modSp mod">
        <pc:chgData name="Elhadi" userId="25bd9855-c3c8-4fe0-90d6-09dac4ca243f" providerId="ADAL" clId="{4FC0D9C4-E8DE-476A-872A-08DCA6577354}" dt="2022-07-21T23:29:21.676" v="43" actId="6549"/>
        <pc:sldMkLst>
          <pc:docMk/>
          <pc:sldMk cId="1536896425" sldId="258"/>
        </pc:sldMkLst>
        <pc:spChg chg="mod">
          <ac:chgData name="Elhadi" userId="25bd9855-c3c8-4fe0-90d6-09dac4ca243f" providerId="ADAL" clId="{4FC0D9C4-E8DE-476A-872A-08DCA6577354}" dt="2022-07-21T23:29:21.676" v="43" actId="6549"/>
          <ac:spMkLst>
            <pc:docMk/>
            <pc:sldMk cId="1536896425" sldId="258"/>
            <ac:spMk id="5" creationId="{0DEECFA4-0101-4E2F-BC91-8586E01542D6}"/>
          </ac:spMkLst>
        </pc:spChg>
      </pc:sldChg>
      <pc:sldChg chg="modSp mod">
        <pc:chgData name="Elhadi" userId="25bd9855-c3c8-4fe0-90d6-09dac4ca243f" providerId="ADAL" clId="{4FC0D9C4-E8DE-476A-872A-08DCA6577354}" dt="2022-07-21T23:30:33.758" v="68" actId="20577"/>
        <pc:sldMkLst>
          <pc:docMk/>
          <pc:sldMk cId="4022417869" sldId="260"/>
        </pc:sldMkLst>
        <pc:spChg chg="mod">
          <ac:chgData name="Elhadi" userId="25bd9855-c3c8-4fe0-90d6-09dac4ca243f" providerId="ADAL" clId="{4FC0D9C4-E8DE-476A-872A-08DCA6577354}" dt="2022-07-21T23:30:11.993" v="45"/>
          <ac:spMkLst>
            <pc:docMk/>
            <pc:sldMk cId="4022417869" sldId="260"/>
            <ac:spMk id="6" creationId="{F317138E-7D63-4FB3-A276-64F43BE70681}"/>
          </ac:spMkLst>
        </pc:spChg>
        <pc:spChg chg="mod">
          <ac:chgData name="Elhadi" userId="25bd9855-c3c8-4fe0-90d6-09dac4ca243f" providerId="ADAL" clId="{4FC0D9C4-E8DE-476A-872A-08DCA6577354}" dt="2022-07-21T23:30:33.758" v="68" actId="20577"/>
          <ac:spMkLst>
            <pc:docMk/>
            <pc:sldMk cId="4022417869" sldId="260"/>
            <ac:spMk id="7" creationId="{E8E3E90D-DB49-428B-B779-0E613E6119C3}"/>
          </ac:spMkLst>
        </pc:spChg>
      </pc:sldChg>
      <pc:sldChg chg="modSp mod">
        <pc:chgData name="Elhadi" userId="25bd9855-c3c8-4fe0-90d6-09dac4ca243f" providerId="ADAL" clId="{4FC0D9C4-E8DE-476A-872A-08DCA6577354}" dt="2022-07-21T23:31:12.457" v="71" actId="6549"/>
        <pc:sldMkLst>
          <pc:docMk/>
          <pc:sldMk cId="2529200038" sldId="262"/>
        </pc:sldMkLst>
        <pc:spChg chg="mod">
          <ac:chgData name="Elhadi" userId="25bd9855-c3c8-4fe0-90d6-09dac4ca243f" providerId="ADAL" clId="{4FC0D9C4-E8DE-476A-872A-08DCA6577354}" dt="2022-07-21T23:31:12.457" v="71" actId="6549"/>
          <ac:spMkLst>
            <pc:docMk/>
            <pc:sldMk cId="2529200038" sldId="262"/>
            <ac:spMk id="6" creationId="{F317138E-7D63-4FB3-A276-64F43BE70681}"/>
          </ac:spMkLst>
        </pc:spChg>
      </pc:sldChg>
      <pc:sldChg chg="del">
        <pc:chgData name="Elhadi" userId="25bd9855-c3c8-4fe0-90d6-09dac4ca243f" providerId="ADAL" clId="{4FC0D9C4-E8DE-476A-872A-08DCA6577354}" dt="2022-07-21T23:31:04.088" v="70" actId="47"/>
        <pc:sldMkLst>
          <pc:docMk/>
          <pc:sldMk cId="2299679956" sldId="266"/>
        </pc:sldMkLst>
      </pc:sldChg>
      <pc:sldChg chg="addSp modSp mod">
        <pc:chgData name="Elhadi" userId="25bd9855-c3c8-4fe0-90d6-09dac4ca243f" providerId="ADAL" clId="{4FC0D9C4-E8DE-476A-872A-08DCA6577354}" dt="2022-07-21T23:42:02.024" v="103" actId="20577"/>
        <pc:sldMkLst>
          <pc:docMk/>
          <pc:sldMk cId="2673650201" sldId="269"/>
        </pc:sldMkLst>
        <pc:spChg chg="mod">
          <ac:chgData name="Elhadi" userId="25bd9855-c3c8-4fe0-90d6-09dac4ca243f" providerId="ADAL" clId="{4FC0D9C4-E8DE-476A-872A-08DCA6577354}" dt="2022-07-21T23:42:02.024" v="103" actId="20577"/>
          <ac:spMkLst>
            <pc:docMk/>
            <pc:sldMk cId="2673650201" sldId="269"/>
            <ac:spMk id="5" creationId="{7D266EE9-11C1-4F1C-AAC0-09A6FB709CA3}"/>
          </ac:spMkLst>
        </pc:spChg>
        <pc:picChg chg="add mod">
          <ac:chgData name="Elhadi" userId="25bd9855-c3c8-4fe0-90d6-09dac4ca243f" providerId="ADAL" clId="{4FC0D9C4-E8DE-476A-872A-08DCA6577354}" dt="2022-07-21T23:40:57.888" v="102" actId="1076"/>
          <ac:picMkLst>
            <pc:docMk/>
            <pc:sldMk cId="2673650201" sldId="269"/>
            <ac:picMk id="1026" creationId="{87E44232-B690-A5A8-8190-46876AFF69A7}"/>
          </ac:picMkLst>
        </pc:picChg>
      </pc:sldChg>
      <pc:sldChg chg="del">
        <pc:chgData name="Elhadi" userId="25bd9855-c3c8-4fe0-90d6-09dac4ca243f" providerId="ADAL" clId="{4FC0D9C4-E8DE-476A-872A-08DCA6577354}" dt="2022-07-21T23:32:32.917" v="76" actId="47"/>
        <pc:sldMkLst>
          <pc:docMk/>
          <pc:sldMk cId="481142094" sldId="281"/>
        </pc:sldMkLst>
      </pc:sldChg>
      <pc:sldChg chg="del">
        <pc:chgData name="Elhadi" userId="25bd9855-c3c8-4fe0-90d6-09dac4ca243f" providerId="ADAL" clId="{4FC0D9C4-E8DE-476A-872A-08DCA6577354}" dt="2022-07-21T23:32:23.097" v="73" actId="47"/>
        <pc:sldMkLst>
          <pc:docMk/>
          <pc:sldMk cId="1632297661" sldId="283"/>
        </pc:sldMkLst>
      </pc:sldChg>
      <pc:sldChg chg="modSp mod">
        <pc:chgData name="Elhadi" userId="25bd9855-c3c8-4fe0-90d6-09dac4ca243f" providerId="ADAL" clId="{4FC0D9C4-E8DE-476A-872A-08DCA6577354}" dt="2022-07-21T23:39:18.841" v="88"/>
        <pc:sldMkLst>
          <pc:docMk/>
          <pc:sldMk cId="2154881766" sldId="293"/>
        </pc:sldMkLst>
        <pc:spChg chg="mod">
          <ac:chgData name="Elhadi" userId="25bd9855-c3c8-4fe0-90d6-09dac4ca243f" providerId="ADAL" clId="{4FC0D9C4-E8DE-476A-872A-08DCA6577354}" dt="2022-07-21T23:39:18.841" v="88"/>
          <ac:spMkLst>
            <pc:docMk/>
            <pc:sldMk cId="2154881766" sldId="293"/>
            <ac:spMk id="6" creationId="{F317138E-7D63-4FB3-A276-64F43BE70681}"/>
          </ac:spMkLst>
        </pc:spChg>
      </pc:sldChg>
      <pc:sldChg chg="del">
        <pc:chgData name="Elhadi" userId="25bd9855-c3c8-4fe0-90d6-09dac4ca243f" providerId="ADAL" clId="{4FC0D9C4-E8DE-476A-872A-08DCA6577354}" dt="2022-07-21T23:32:39.756" v="77" actId="47"/>
        <pc:sldMkLst>
          <pc:docMk/>
          <pc:sldMk cId="348379310" sldId="299"/>
        </pc:sldMkLst>
      </pc:sldChg>
      <pc:sldChg chg="del">
        <pc:chgData name="Elhadi" userId="25bd9855-c3c8-4fe0-90d6-09dac4ca243f" providerId="ADAL" clId="{4FC0D9C4-E8DE-476A-872A-08DCA6577354}" dt="2022-07-21T23:30:58.814" v="69" actId="47"/>
        <pc:sldMkLst>
          <pc:docMk/>
          <pc:sldMk cId="1627276396" sldId="305"/>
        </pc:sldMkLst>
      </pc:sldChg>
      <pc:sldChg chg="del">
        <pc:chgData name="Elhadi" userId="25bd9855-c3c8-4fe0-90d6-09dac4ca243f" providerId="ADAL" clId="{4FC0D9C4-E8DE-476A-872A-08DCA6577354}" dt="2022-07-21T23:30:58.814" v="69" actId="47"/>
        <pc:sldMkLst>
          <pc:docMk/>
          <pc:sldMk cId="1247596063" sldId="306"/>
        </pc:sldMkLst>
      </pc:sldChg>
      <pc:sldChg chg="del">
        <pc:chgData name="Elhadi" userId="25bd9855-c3c8-4fe0-90d6-09dac4ca243f" providerId="ADAL" clId="{4FC0D9C4-E8DE-476A-872A-08DCA6577354}" dt="2022-07-21T23:30:58.814" v="69" actId="47"/>
        <pc:sldMkLst>
          <pc:docMk/>
          <pc:sldMk cId="2411923695" sldId="307"/>
        </pc:sldMkLst>
      </pc:sldChg>
      <pc:sldChg chg="del">
        <pc:chgData name="Elhadi" userId="25bd9855-c3c8-4fe0-90d6-09dac4ca243f" providerId="ADAL" clId="{4FC0D9C4-E8DE-476A-872A-08DCA6577354}" dt="2022-07-21T23:30:58.814" v="69" actId="47"/>
        <pc:sldMkLst>
          <pc:docMk/>
          <pc:sldMk cId="1540230377" sldId="308"/>
        </pc:sldMkLst>
      </pc:sldChg>
      <pc:sldChg chg="del">
        <pc:chgData name="Elhadi" userId="25bd9855-c3c8-4fe0-90d6-09dac4ca243f" providerId="ADAL" clId="{4FC0D9C4-E8DE-476A-872A-08DCA6577354}" dt="2022-07-21T23:30:58.814" v="69" actId="47"/>
        <pc:sldMkLst>
          <pc:docMk/>
          <pc:sldMk cId="3653207373" sldId="310"/>
        </pc:sldMkLst>
      </pc:sldChg>
      <pc:sldChg chg="del">
        <pc:chgData name="Elhadi" userId="25bd9855-c3c8-4fe0-90d6-09dac4ca243f" providerId="ADAL" clId="{4FC0D9C4-E8DE-476A-872A-08DCA6577354}" dt="2022-07-21T23:30:58.814" v="69" actId="47"/>
        <pc:sldMkLst>
          <pc:docMk/>
          <pc:sldMk cId="1019008289" sldId="312"/>
        </pc:sldMkLst>
      </pc:sldChg>
      <pc:sldChg chg="del">
        <pc:chgData name="Elhadi" userId="25bd9855-c3c8-4fe0-90d6-09dac4ca243f" providerId="ADAL" clId="{4FC0D9C4-E8DE-476A-872A-08DCA6577354}" dt="2022-07-21T23:30:58.814" v="69" actId="47"/>
        <pc:sldMkLst>
          <pc:docMk/>
          <pc:sldMk cId="2339421275" sldId="313"/>
        </pc:sldMkLst>
      </pc:sldChg>
      <pc:sldChg chg="del">
        <pc:chgData name="Elhadi" userId="25bd9855-c3c8-4fe0-90d6-09dac4ca243f" providerId="ADAL" clId="{4FC0D9C4-E8DE-476A-872A-08DCA6577354}" dt="2022-07-21T23:32:45.361" v="78" actId="47"/>
        <pc:sldMkLst>
          <pc:docMk/>
          <pc:sldMk cId="3841271123" sldId="315"/>
        </pc:sldMkLst>
      </pc:sldChg>
      <pc:sldChg chg="del">
        <pc:chgData name="Elhadi" userId="25bd9855-c3c8-4fe0-90d6-09dac4ca243f" providerId="ADAL" clId="{4FC0D9C4-E8DE-476A-872A-08DCA6577354}" dt="2022-07-21T23:32:23.097" v="73" actId="47"/>
        <pc:sldMkLst>
          <pc:docMk/>
          <pc:sldMk cId="916840679" sldId="317"/>
        </pc:sldMkLst>
      </pc:sldChg>
      <pc:sldChg chg="del">
        <pc:chgData name="Elhadi" userId="25bd9855-c3c8-4fe0-90d6-09dac4ca243f" providerId="ADAL" clId="{4FC0D9C4-E8DE-476A-872A-08DCA6577354}" dt="2022-07-21T23:32:32.917" v="76" actId="47"/>
        <pc:sldMkLst>
          <pc:docMk/>
          <pc:sldMk cId="2485487720" sldId="318"/>
        </pc:sldMkLst>
      </pc:sldChg>
      <pc:sldChg chg="del">
        <pc:chgData name="Elhadi" userId="25bd9855-c3c8-4fe0-90d6-09dac4ca243f" providerId="ADAL" clId="{4FC0D9C4-E8DE-476A-872A-08DCA6577354}" dt="2022-07-21T23:32:32.917" v="76" actId="47"/>
        <pc:sldMkLst>
          <pc:docMk/>
          <pc:sldMk cId="3601613645" sldId="320"/>
        </pc:sldMkLst>
      </pc:sldChg>
      <pc:sldChg chg="del">
        <pc:chgData name="Elhadi" userId="25bd9855-c3c8-4fe0-90d6-09dac4ca243f" providerId="ADAL" clId="{4FC0D9C4-E8DE-476A-872A-08DCA6577354}" dt="2022-07-21T23:32:32.917" v="76" actId="47"/>
        <pc:sldMkLst>
          <pc:docMk/>
          <pc:sldMk cId="996996688" sldId="321"/>
        </pc:sldMkLst>
      </pc:sldChg>
      <pc:sldChg chg="del">
        <pc:chgData name="Elhadi" userId="25bd9855-c3c8-4fe0-90d6-09dac4ca243f" providerId="ADAL" clId="{4FC0D9C4-E8DE-476A-872A-08DCA6577354}" dt="2022-07-21T23:32:45.361" v="78" actId="47"/>
        <pc:sldMkLst>
          <pc:docMk/>
          <pc:sldMk cId="3419588844" sldId="322"/>
        </pc:sldMkLst>
      </pc:sldChg>
      <pc:sldChg chg="del">
        <pc:chgData name="Elhadi" userId="25bd9855-c3c8-4fe0-90d6-09dac4ca243f" providerId="ADAL" clId="{4FC0D9C4-E8DE-476A-872A-08DCA6577354}" dt="2022-07-21T23:32:45.361" v="78" actId="47"/>
        <pc:sldMkLst>
          <pc:docMk/>
          <pc:sldMk cId="735987119" sldId="323"/>
        </pc:sldMkLst>
      </pc:sldChg>
      <pc:sldChg chg="del">
        <pc:chgData name="Elhadi" userId="25bd9855-c3c8-4fe0-90d6-09dac4ca243f" providerId="ADAL" clId="{4FC0D9C4-E8DE-476A-872A-08DCA6577354}" dt="2022-07-21T23:32:45.361" v="78" actId="47"/>
        <pc:sldMkLst>
          <pc:docMk/>
          <pc:sldMk cId="3845669778" sldId="324"/>
        </pc:sldMkLst>
      </pc:sldChg>
      <pc:sldChg chg="del">
        <pc:chgData name="Elhadi" userId="25bd9855-c3c8-4fe0-90d6-09dac4ca243f" providerId="ADAL" clId="{4FC0D9C4-E8DE-476A-872A-08DCA6577354}" dt="2022-07-21T23:32:23.097" v="73" actId="47"/>
        <pc:sldMkLst>
          <pc:docMk/>
          <pc:sldMk cId="2770254265" sldId="329"/>
        </pc:sldMkLst>
      </pc:sldChg>
      <pc:sldChg chg="del">
        <pc:chgData name="Elhadi" userId="25bd9855-c3c8-4fe0-90d6-09dac4ca243f" providerId="ADAL" clId="{4FC0D9C4-E8DE-476A-872A-08DCA6577354}" dt="2022-07-21T23:32:23.097" v="73" actId="47"/>
        <pc:sldMkLst>
          <pc:docMk/>
          <pc:sldMk cId="2866851550" sldId="330"/>
        </pc:sldMkLst>
      </pc:sldChg>
      <pc:sldChg chg="del">
        <pc:chgData name="Elhadi" userId="25bd9855-c3c8-4fe0-90d6-09dac4ca243f" providerId="ADAL" clId="{4FC0D9C4-E8DE-476A-872A-08DCA6577354}" dt="2022-07-21T23:32:23.097" v="73" actId="47"/>
        <pc:sldMkLst>
          <pc:docMk/>
          <pc:sldMk cId="732473923" sldId="331"/>
        </pc:sldMkLst>
      </pc:sldChg>
    </pc:docChg>
  </pc:docChgLst>
  <pc:docChgLst>
    <pc:chgData name="Elhadi Belghache" userId="25bd9855-c3c8-4fe0-90d6-09dac4ca243f" providerId="ADAL" clId="{458196EB-EEBC-48AB-B259-E7649F7E1AA1}"/>
    <pc:docChg chg="undo redo custSel addSld delSld modSld sldOrd">
      <pc:chgData name="Elhadi Belghache" userId="25bd9855-c3c8-4fe0-90d6-09dac4ca243f" providerId="ADAL" clId="{458196EB-EEBC-48AB-B259-E7649F7E1AA1}" dt="2022-04-23T17:57:03.578" v="4926" actId="113"/>
      <pc:docMkLst>
        <pc:docMk/>
      </pc:docMkLst>
      <pc:sldChg chg="modSp mod">
        <pc:chgData name="Elhadi Belghache" userId="25bd9855-c3c8-4fe0-90d6-09dac4ca243f" providerId="ADAL" clId="{458196EB-EEBC-48AB-B259-E7649F7E1AA1}" dt="2022-04-19T14:20:49.606" v="4"/>
        <pc:sldMkLst>
          <pc:docMk/>
          <pc:sldMk cId="2768659440" sldId="256"/>
        </pc:sldMkLst>
        <pc:spChg chg="mod">
          <ac:chgData name="Elhadi Belghache" userId="25bd9855-c3c8-4fe0-90d6-09dac4ca243f" providerId="ADAL" clId="{458196EB-EEBC-48AB-B259-E7649F7E1AA1}" dt="2022-04-19T14:20:49.606" v="4"/>
          <ac:spMkLst>
            <pc:docMk/>
            <pc:sldMk cId="2768659440" sldId="256"/>
            <ac:spMk id="3" creationId="{D2C7D867-35F0-4416-A874-46355FA1A488}"/>
          </ac:spMkLst>
        </pc:spChg>
      </pc:sldChg>
      <pc:sldChg chg="modSp mod">
        <pc:chgData name="Elhadi Belghache" userId="25bd9855-c3c8-4fe0-90d6-09dac4ca243f" providerId="ADAL" clId="{458196EB-EEBC-48AB-B259-E7649F7E1AA1}" dt="2022-04-19T14:36:41.019" v="116" actId="20577"/>
        <pc:sldMkLst>
          <pc:docMk/>
          <pc:sldMk cId="2964921697" sldId="257"/>
        </pc:sldMkLst>
        <pc:spChg chg="mod">
          <ac:chgData name="Elhadi Belghache" userId="25bd9855-c3c8-4fe0-90d6-09dac4ca243f" providerId="ADAL" clId="{458196EB-EEBC-48AB-B259-E7649F7E1AA1}" dt="2022-04-19T14:36:41.019" v="116" actId="20577"/>
          <ac:spMkLst>
            <pc:docMk/>
            <pc:sldMk cId="2964921697" sldId="257"/>
            <ac:spMk id="6" creationId="{F317138E-7D63-4FB3-A276-64F43BE70681}"/>
          </ac:spMkLst>
        </pc:spChg>
      </pc:sldChg>
      <pc:sldChg chg="modSp mod">
        <pc:chgData name="Elhadi Belghache" userId="25bd9855-c3c8-4fe0-90d6-09dac4ca243f" providerId="ADAL" clId="{458196EB-EEBC-48AB-B259-E7649F7E1AA1}" dt="2022-04-23T17:31:43.019" v="4470"/>
        <pc:sldMkLst>
          <pc:docMk/>
          <pc:sldMk cId="1536896425" sldId="258"/>
        </pc:sldMkLst>
        <pc:spChg chg="mod">
          <ac:chgData name="Elhadi Belghache" userId="25bd9855-c3c8-4fe0-90d6-09dac4ca243f" providerId="ADAL" clId="{458196EB-EEBC-48AB-B259-E7649F7E1AA1}" dt="2022-04-23T17:31:43.019" v="4470"/>
          <ac:spMkLst>
            <pc:docMk/>
            <pc:sldMk cId="1536896425" sldId="258"/>
            <ac:spMk id="5" creationId="{0DEECFA4-0101-4E2F-BC91-8586E01542D6}"/>
          </ac:spMkLst>
        </pc:spChg>
      </pc:sldChg>
      <pc:sldChg chg="modSp mod">
        <pc:chgData name="Elhadi Belghache" userId="25bd9855-c3c8-4fe0-90d6-09dac4ca243f" providerId="ADAL" clId="{458196EB-EEBC-48AB-B259-E7649F7E1AA1}" dt="2022-04-19T14:40:08.252" v="159" actId="20577"/>
        <pc:sldMkLst>
          <pc:docMk/>
          <pc:sldMk cId="2529200038" sldId="262"/>
        </pc:sldMkLst>
        <pc:spChg chg="mod">
          <ac:chgData name="Elhadi Belghache" userId="25bd9855-c3c8-4fe0-90d6-09dac4ca243f" providerId="ADAL" clId="{458196EB-EEBC-48AB-B259-E7649F7E1AA1}" dt="2022-04-19T14:40:08.252" v="159" actId="20577"/>
          <ac:spMkLst>
            <pc:docMk/>
            <pc:sldMk cId="2529200038" sldId="262"/>
            <ac:spMk id="6" creationId="{F317138E-7D63-4FB3-A276-64F43BE70681}"/>
          </ac:spMkLst>
        </pc:spChg>
      </pc:sldChg>
      <pc:sldChg chg="delSp modSp mod ord">
        <pc:chgData name="Elhadi Belghache" userId="25bd9855-c3c8-4fe0-90d6-09dac4ca243f" providerId="ADAL" clId="{458196EB-EEBC-48AB-B259-E7649F7E1AA1}" dt="2022-04-23T17:11:34.918" v="4132"/>
        <pc:sldMkLst>
          <pc:docMk/>
          <pc:sldMk cId="2299679956" sldId="266"/>
        </pc:sldMkLst>
        <pc:spChg chg="mod">
          <ac:chgData name="Elhadi Belghache" userId="25bd9855-c3c8-4fe0-90d6-09dac4ca243f" providerId="ADAL" clId="{458196EB-EEBC-48AB-B259-E7649F7E1AA1}" dt="2022-04-23T12:56:42.519" v="1749" actId="113"/>
          <ac:spMkLst>
            <pc:docMk/>
            <pc:sldMk cId="2299679956" sldId="266"/>
            <ac:spMk id="4" creationId="{958B6320-FBA1-4C75-B27D-9E9A0437CEFB}"/>
          </ac:spMkLst>
        </pc:spChg>
        <pc:spChg chg="del mod">
          <ac:chgData name="Elhadi Belghache" userId="25bd9855-c3c8-4fe0-90d6-09dac4ca243f" providerId="ADAL" clId="{458196EB-EEBC-48AB-B259-E7649F7E1AA1}" dt="2022-04-23T12:21:54.729" v="1346" actId="478"/>
          <ac:spMkLst>
            <pc:docMk/>
            <pc:sldMk cId="2299679956" sldId="266"/>
            <ac:spMk id="13" creationId="{D78FAFB9-6172-4155-9E1A-442B5E332B1F}"/>
          </ac:spMkLst>
        </pc:spChg>
        <pc:spChg chg="del mod">
          <ac:chgData name="Elhadi Belghache" userId="25bd9855-c3c8-4fe0-90d6-09dac4ca243f" providerId="ADAL" clId="{458196EB-EEBC-48AB-B259-E7649F7E1AA1}" dt="2022-04-23T12:21:52.905" v="1345" actId="478"/>
          <ac:spMkLst>
            <pc:docMk/>
            <pc:sldMk cId="2299679956" sldId="266"/>
            <ac:spMk id="14" creationId="{3EE2BFA1-735E-480A-8C5B-3EDD966509CD}"/>
          </ac:spMkLst>
        </pc:spChg>
        <pc:spChg chg="del">
          <ac:chgData name="Elhadi Belghache" userId="25bd9855-c3c8-4fe0-90d6-09dac4ca243f" providerId="ADAL" clId="{458196EB-EEBC-48AB-B259-E7649F7E1AA1}" dt="2022-04-23T12:08:13.779" v="1250" actId="478"/>
          <ac:spMkLst>
            <pc:docMk/>
            <pc:sldMk cId="2299679956" sldId="266"/>
            <ac:spMk id="15" creationId="{A20ACEFB-820D-4AE1-8451-5CE28767F667}"/>
          </ac:spMkLst>
        </pc:spChg>
        <pc:grpChg chg="del">
          <ac:chgData name="Elhadi Belghache" userId="25bd9855-c3c8-4fe0-90d6-09dac4ca243f" providerId="ADAL" clId="{458196EB-EEBC-48AB-B259-E7649F7E1AA1}" dt="2022-04-23T12:08:11.114" v="1249" actId="478"/>
          <ac:grpSpMkLst>
            <pc:docMk/>
            <pc:sldMk cId="2299679956" sldId="266"/>
            <ac:grpSpMk id="16" creationId="{B01BF55B-DDE7-48FE-853C-C1DC68CCCE1E}"/>
          </ac:grpSpMkLst>
        </pc:grpChg>
        <pc:picChg chg="mod">
          <ac:chgData name="Elhadi Belghache" userId="25bd9855-c3c8-4fe0-90d6-09dac4ca243f" providerId="ADAL" clId="{458196EB-EEBC-48AB-B259-E7649F7E1AA1}" dt="2022-04-23T12:20:52.284" v="1339" actId="1076"/>
          <ac:picMkLst>
            <pc:docMk/>
            <pc:sldMk cId="2299679956" sldId="266"/>
            <ac:picMk id="5" creationId="{C19797B4-B8B9-42F2-B63B-BC480CDF21CB}"/>
          </ac:picMkLst>
        </pc:picChg>
        <pc:picChg chg="mod">
          <ac:chgData name="Elhadi Belghache" userId="25bd9855-c3c8-4fe0-90d6-09dac4ca243f" providerId="ADAL" clId="{458196EB-EEBC-48AB-B259-E7649F7E1AA1}" dt="2022-04-23T17:11:34.918" v="4132"/>
          <ac:picMkLst>
            <pc:docMk/>
            <pc:sldMk cId="2299679956" sldId="266"/>
            <ac:picMk id="7" creationId="{405854D3-B7B2-4934-845E-2D3476D3CF25}"/>
          </ac:picMkLst>
        </pc:picChg>
        <pc:picChg chg="del">
          <ac:chgData name="Elhadi Belghache" userId="25bd9855-c3c8-4fe0-90d6-09dac4ca243f" providerId="ADAL" clId="{458196EB-EEBC-48AB-B259-E7649F7E1AA1}" dt="2022-04-23T12:08:14.273" v="1251" actId="478"/>
          <ac:picMkLst>
            <pc:docMk/>
            <pc:sldMk cId="2299679956" sldId="266"/>
            <ac:picMk id="8" creationId="{10E51CC8-DC52-4472-8FA4-8B26DBE0C520}"/>
          </ac:picMkLst>
        </pc:picChg>
      </pc:sldChg>
      <pc:sldChg chg="del">
        <pc:chgData name="Elhadi Belghache" userId="25bd9855-c3c8-4fe0-90d6-09dac4ca243f" providerId="ADAL" clId="{458196EB-EEBC-48AB-B259-E7649F7E1AA1}" dt="2022-04-23T13:52:06.654" v="2287" actId="47"/>
        <pc:sldMkLst>
          <pc:docMk/>
          <pc:sldMk cId="269896581" sldId="267"/>
        </pc:sldMkLst>
      </pc:sldChg>
      <pc:sldChg chg="addSp delSp modSp mod">
        <pc:chgData name="Elhadi Belghache" userId="25bd9855-c3c8-4fe0-90d6-09dac4ca243f" providerId="ADAL" clId="{458196EB-EEBC-48AB-B259-E7649F7E1AA1}" dt="2022-04-22T14:11:22.001" v="949" actId="20577"/>
        <pc:sldMkLst>
          <pc:docMk/>
          <pc:sldMk cId="2673650201" sldId="269"/>
        </pc:sldMkLst>
        <pc:spChg chg="mod">
          <ac:chgData name="Elhadi Belghache" userId="25bd9855-c3c8-4fe0-90d6-09dac4ca243f" providerId="ADAL" clId="{458196EB-EEBC-48AB-B259-E7649F7E1AA1}" dt="2022-04-19T14:36:52.647" v="120" actId="20577"/>
          <ac:spMkLst>
            <pc:docMk/>
            <pc:sldMk cId="2673650201" sldId="269"/>
            <ac:spMk id="4" creationId="{566EEFCD-CFC8-4B50-BCAC-17E73DAA2F67}"/>
          </ac:spMkLst>
        </pc:spChg>
        <pc:spChg chg="mod">
          <ac:chgData name="Elhadi Belghache" userId="25bd9855-c3c8-4fe0-90d6-09dac4ca243f" providerId="ADAL" clId="{458196EB-EEBC-48AB-B259-E7649F7E1AA1}" dt="2022-04-22T14:05:25.083" v="891" actId="14100"/>
          <ac:spMkLst>
            <pc:docMk/>
            <pc:sldMk cId="2673650201" sldId="269"/>
            <ac:spMk id="5" creationId="{7D266EE9-11C1-4F1C-AAC0-09A6FB709CA3}"/>
          </ac:spMkLst>
        </pc:spChg>
        <pc:spChg chg="del mod">
          <ac:chgData name="Elhadi Belghache" userId="25bd9855-c3c8-4fe0-90d6-09dac4ca243f" providerId="ADAL" clId="{458196EB-EEBC-48AB-B259-E7649F7E1AA1}" dt="2022-04-22T13:13:14.236" v="412" actId="478"/>
          <ac:spMkLst>
            <pc:docMk/>
            <pc:sldMk cId="2673650201" sldId="269"/>
            <ac:spMk id="15" creationId="{64D7598A-E3A0-451F-8135-72CDDAC700D4}"/>
          </ac:spMkLst>
        </pc:spChg>
        <pc:spChg chg="add mod">
          <ac:chgData name="Elhadi Belghache" userId="25bd9855-c3c8-4fe0-90d6-09dac4ca243f" providerId="ADAL" clId="{458196EB-EEBC-48AB-B259-E7649F7E1AA1}" dt="2022-04-22T14:11:22.001" v="949" actId="20577"/>
          <ac:spMkLst>
            <pc:docMk/>
            <pc:sldMk cId="2673650201" sldId="269"/>
            <ac:spMk id="27" creationId="{E203F5FE-D74C-4A9C-B671-DD022EC809BB}"/>
          </ac:spMkLst>
        </pc:spChg>
        <pc:grpChg chg="del">
          <ac:chgData name="Elhadi Belghache" userId="25bd9855-c3c8-4fe0-90d6-09dac4ca243f" providerId="ADAL" clId="{458196EB-EEBC-48AB-B259-E7649F7E1AA1}" dt="2022-04-22T13:13:06.067" v="408" actId="478"/>
          <ac:grpSpMkLst>
            <pc:docMk/>
            <pc:sldMk cId="2673650201" sldId="269"/>
            <ac:grpSpMk id="18" creationId="{614E6C01-1B1B-4D64-8D51-52AEDD39BBC1}"/>
          </ac:grpSpMkLst>
        </pc:grpChg>
        <pc:grpChg chg="del">
          <ac:chgData name="Elhadi Belghache" userId="25bd9855-c3c8-4fe0-90d6-09dac4ca243f" providerId="ADAL" clId="{458196EB-EEBC-48AB-B259-E7649F7E1AA1}" dt="2022-04-22T13:13:17.056" v="414" actId="478"/>
          <ac:grpSpMkLst>
            <pc:docMk/>
            <pc:sldMk cId="2673650201" sldId="269"/>
            <ac:grpSpMk id="19" creationId="{F40098B6-F3A7-4885-9B3E-BE39C75E5077}"/>
          </ac:grpSpMkLst>
        </pc:grpChg>
        <pc:grpChg chg="del">
          <ac:chgData name="Elhadi Belghache" userId="25bd9855-c3c8-4fe0-90d6-09dac4ca243f" providerId="ADAL" clId="{458196EB-EEBC-48AB-B259-E7649F7E1AA1}" dt="2022-04-22T13:13:07.110" v="409" actId="478"/>
          <ac:grpSpMkLst>
            <pc:docMk/>
            <pc:sldMk cId="2673650201" sldId="269"/>
            <ac:grpSpMk id="39" creationId="{71BDF6FE-D1E9-4923-BD7F-A262CCF43DFC}"/>
          </ac:grpSpMkLst>
        </pc:grpChg>
        <pc:picChg chg="del">
          <ac:chgData name="Elhadi Belghache" userId="25bd9855-c3c8-4fe0-90d6-09dac4ca243f" providerId="ADAL" clId="{458196EB-EEBC-48AB-B259-E7649F7E1AA1}" dt="2022-04-22T13:13:15.739" v="413" actId="478"/>
          <ac:picMkLst>
            <pc:docMk/>
            <pc:sldMk cId="2673650201" sldId="269"/>
            <ac:picMk id="7" creationId="{188DF718-5317-4069-AC8D-9CD7D575F001}"/>
          </ac:picMkLst>
        </pc:picChg>
        <pc:picChg chg="add mod">
          <ac:chgData name="Elhadi Belghache" userId="25bd9855-c3c8-4fe0-90d6-09dac4ca243f" providerId="ADAL" clId="{458196EB-EEBC-48AB-B259-E7649F7E1AA1}" dt="2022-04-22T14:04:43.276" v="890" actId="1076"/>
          <ac:picMkLst>
            <pc:docMk/>
            <pc:sldMk cId="2673650201" sldId="269"/>
            <ac:picMk id="1026" creationId="{AD76EE0D-142E-4805-952A-AA65FCEF783A}"/>
          </ac:picMkLst>
        </pc:picChg>
        <pc:cxnChg chg="del">
          <ac:chgData name="Elhadi Belghache" userId="25bd9855-c3c8-4fe0-90d6-09dac4ca243f" providerId="ADAL" clId="{458196EB-EEBC-48AB-B259-E7649F7E1AA1}" dt="2022-04-22T13:13:11.088" v="411" actId="478"/>
          <ac:cxnSpMkLst>
            <pc:docMk/>
            <pc:sldMk cId="2673650201" sldId="269"/>
            <ac:cxnSpMk id="24" creationId="{3E88B1AE-9DAD-47F3-AB41-DE9F8F46A89A}"/>
          </ac:cxnSpMkLst>
        </pc:cxnChg>
        <pc:cxnChg chg="del">
          <ac:chgData name="Elhadi Belghache" userId="25bd9855-c3c8-4fe0-90d6-09dac4ca243f" providerId="ADAL" clId="{458196EB-EEBC-48AB-B259-E7649F7E1AA1}" dt="2022-04-22T13:13:09.803" v="410" actId="478"/>
          <ac:cxnSpMkLst>
            <pc:docMk/>
            <pc:sldMk cId="2673650201" sldId="269"/>
            <ac:cxnSpMk id="31" creationId="{A7AF22DF-74DC-4897-84D1-FDF2A1D7CEEE}"/>
          </ac:cxnSpMkLst>
        </pc:cxnChg>
      </pc:sldChg>
      <pc:sldChg chg="addSp delSp modSp mod">
        <pc:chgData name="Elhadi Belghache" userId="25bd9855-c3c8-4fe0-90d6-09dac4ca243f" providerId="ADAL" clId="{458196EB-EEBC-48AB-B259-E7649F7E1AA1}" dt="2022-04-23T13:17:03.298" v="1849" actId="208"/>
        <pc:sldMkLst>
          <pc:docMk/>
          <pc:sldMk cId="1571618705" sldId="270"/>
        </pc:sldMkLst>
        <pc:spChg chg="mod">
          <ac:chgData name="Elhadi Belghache" userId="25bd9855-c3c8-4fe0-90d6-09dac4ca243f" providerId="ADAL" clId="{458196EB-EEBC-48AB-B259-E7649F7E1AA1}" dt="2022-04-23T12:56:35.055" v="1747" actId="113"/>
          <ac:spMkLst>
            <pc:docMk/>
            <pc:sldMk cId="1571618705" sldId="270"/>
            <ac:spMk id="4" creationId="{566EEFCD-CFC8-4B50-BCAC-17E73DAA2F67}"/>
          </ac:spMkLst>
        </pc:spChg>
        <pc:spChg chg="mod">
          <ac:chgData name="Elhadi Belghache" userId="25bd9855-c3c8-4fe0-90d6-09dac4ca243f" providerId="ADAL" clId="{458196EB-EEBC-48AB-B259-E7649F7E1AA1}" dt="2022-04-23T12:04:03.611" v="1245" actId="20577"/>
          <ac:spMkLst>
            <pc:docMk/>
            <pc:sldMk cId="1571618705" sldId="270"/>
            <ac:spMk id="11" creationId="{DFC45420-5D18-40F4-AB7B-FB3875FCA4DF}"/>
          </ac:spMkLst>
        </pc:spChg>
        <pc:spChg chg="add mod">
          <ac:chgData name="Elhadi Belghache" userId="25bd9855-c3c8-4fe0-90d6-09dac4ca243f" providerId="ADAL" clId="{458196EB-EEBC-48AB-B259-E7649F7E1AA1}" dt="2022-04-23T11:57:58.101" v="1156" actId="20577"/>
          <ac:spMkLst>
            <pc:docMk/>
            <pc:sldMk cId="1571618705" sldId="270"/>
            <ac:spMk id="41" creationId="{2FEFD280-0F69-4039-8AFE-59F51D6BC3FD}"/>
          </ac:spMkLst>
        </pc:spChg>
        <pc:spChg chg="add mod">
          <ac:chgData name="Elhadi Belghache" userId="25bd9855-c3c8-4fe0-90d6-09dac4ca243f" providerId="ADAL" clId="{458196EB-EEBC-48AB-B259-E7649F7E1AA1}" dt="2022-04-23T11:59:04.820" v="1183" actId="164"/>
          <ac:spMkLst>
            <pc:docMk/>
            <pc:sldMk cId="1571618705" sldId="270"/>
            <ac:spMk id="42" creationId="{AABFC72C-2FD2-4216-87C6-63BFD484EB22}"/>
          </ac:spMkLst>
        </pc:spChg>
        <pc:grpChg chg="add mod">
          <ac:chgData name="Elhadi Belghache" userId="25bd9855-c3c8-4fe0-90d6-09dac4ca243f" providerId="ADAL" clId="{458196EB-EEBC-48AB-B259-E7649F7E1AA1}" dt="2022-04-23T11:59:04.820" v="1183" actId="164"/>
          <ac:grpSpMkLst>
            <pc:docMk/>
            <pc:sldMk cId="1571618705" sldId="270"/>
            <ac:grpSpMk id="15" creationId="{912FA007-FD0D-4221-BBBE-7F050AC863EA}"/>
          </ac:grpSpMkLst>
        </pc:grpChg>
        <pc:grpChg chg="del">
          <ac:chgData name="Elhadi Belghache" userId="25bd9855-c3c8-4fe0-90d6-09dac4ca243f" providerId="ADAL" clId="{458196EB-EEBC-48AB-B259-E7649F7E1AA1}" dt="2022-04-23T11:42:35.958" v="1055" actId="478"/>
          <ac:grpSpMkLst>
            <pc:docMk/>
            <pc:sldMk cId="1571618705" sldId="270"/>
            <ac:grpSpMk id="66" creationId="{CF082786-A1FE-42CB-93A4-D58235514C8B}"/>
          </ac:grpSpMkLst>
        </pc:grpChg>
        <pc:grpChg chg="del">
          <ac:chgData name="Elhadi Belghache" userId="25bd9855-c3c8-4fe0-90d6-09dac4ca243f" providerId="ADAL" clId="{458196EB-EEBC-48AB-B259-E7649F7E1AA1}" dt="2022-04-23T11:42:34.389" v="1054" actId="478"/>
          <ac:grpSpMkLst>
            <pc:docMk/>
            <pc:sldMk cId="1571618705" sldId="270"/>
            <ac:grpSpMk id="67" creationId="{7D629014-4FF5-45DA-8037-765882605EC6}"/>
          </ac:grpSpMkLst>
        </pc:grpChg>
        <pc:graphicFrameChg chg="add del mod">
          <ac:chgData name="Elhadi Belghache" userId="25bd9855-c3c8-4fe0-90d6-09dac4ca243f" providerId="ADAL" clId="{458196EB-EEBC-48AB-B259-E7649F7E1AA1}" dt="2022-04-23T11:42:42.723" v="1057"/>
          <ac:graphicFrameMkLst>
            <pc:docMk/>
            <pc:sldMk cId="1571618705" sldId="270"/>
            <ac:graphicFrameMk id="2" creationId="{5968B74F-F10F-4837-B9B7-DF1AA7E864FA}"/>
          </ac:graphicFrameMkLst>
        </pc:graphicFrameChg>
        <pc:graphicFrameChg chg="add del mod">
          <ac:chgData name="Elhadi Belghache" userId="25bd9855-c3c8-4fe0-90d6-09dac4ca243f" providerId="ADAL" clId="{458196EB-EEBC-48AB-B259-E7649F7E1AA1}" dt="2022-04-23T11:47:16.898" v="1082"/>
          <ac:graphicFrameMkLst>
            <pc:docMk/>
            <pc:sldMk cId="1571618705" sldId="270"/>
            <ac:graphicFrameMk id="5" creationId="{AA694908-C694-474E-B042-C6E2E3375071}"/>
          </ac:graphicFrameMkLst>
        </pc:graphicFrameChg>
        <pc:graphicFrameChg chg="add del mod">
          <ac:chgData name="Elhadi Belghache" userId="25bd9855-c3c8-4fe0-90d6-09dac4ca243f" providerId="ADAL" clId="{458196EB-EEBC-48AB-B259-E7649F7E1AA1}" dt="2022-04-23T11:48:08.041" v="1089"/>
          <ac:graphicFrameMkLst>
            <pc:docMk/>
            <pc:sldMk cId="1571618705" sldId="270"/>
            <ac:graphicFrameMk id="8" creationId="{36D637F6-CE05-4F1E-8590-8BD964D7A9C9}"/>
          </ac:graphicFrameMkLst>
        </pc:graphicFrameChg>
        <pc:graphicFrameChg chg="add del mod">
          <ac:chgData name="Elhadi Belghache" userId="25bd9855-c3c8-4fe0-90d6-09dac4ca243f" providerId="ADAL" clId="{458196EB-EEBC-48AB-B259-E7649F7E1AA1}" dt="2022-04-23T11:52:47.513" v="1101"/>
          <ac:graphicFrameMkLst>
            <pc:docMk/>
            <pc:sldMk cId="1571618705" sldId="270"/>
            <ac:graphicFrameMk id="10" creationId="{CEB244B4-A304-4765-AEC6-179B4CAE487F}"/>
          </ac:graphicFrameMkLst>
        </pc:graphicFrameChg>
        <pc:graphicFrameChg chg="add del mod">
          <ac:chgData name="Elhadi Belghache" userId="25bd9855-c3c8-4fe0-90d6-09dac4ca243f" providerId="ADAL" clId="{458196EB-EEBC-48AB-B259-E7649F7E1AA1}" dt="2022-04-23T11:56:01.602" v="1117"/>
          <ac:graphicFrameMkLst>
            <pc:docMk/>
            <pc:sldMk cId="1571618705" sldId="270"/>
            <ac:graphicFrameMk id="13" creationId="{981BEC9E-D2F5-4C8B-A3FC-316EEB53ED7D}"/>
          </ac:graphicFrameMkLst>
        </pc:graphicFrameChg>
        <pc:picChg chg="add mod">
          <ac:chgData name="Elhadi Belghache" userId="25bd9855-c3c8-4fe0-90d6-09dac4ca243f" providerId="ADAL" clId="{458196EB-EEBC-48AB-B259-E7649F7E1AA1}" dt="2022-04-23T11:57:11.725" v="1127" actId="1076"/>
          <ac:picMkLst>
            <pc:docMk/>
            <pc:sldMk cId="1571618705" sldId="270"/>
            <ac:picMk id="3" creationId="{7274AD7E-4385-4C4F-B5EA-1D02F07292E0}"/>
          </ac:picMkLst>
        </pc:picChg>
        <pc:picChg chg="add del mod">
          <ac:chgData name="Elhadi Belghache" userId="25bd9855-c3c8-4fe0-90d6-09dac4ca243f" providerId="ADAL" clId="{458196EB-EEBC-48AB-B259-E7649F7E1AA1}" dt="2022-04-23T11:54:48.350" v="1113" actId="478"/>
          <ac:picMkLst>
            <pc:docMk/>
            <pc:sldMk cId="1571618705" sldId="270"/>
            <ac:picMk id="6" creationId="{5C93D079-42CA-463B-B563-204B76F5B8B4}"/>
          </ac:picMkLst>
        </pc:picChg>
        <pc:picChg chg="add del mod">
          <ac:chgData name="Elhadi Belghache" userId="25bd9855-c3c8-4fe0-90d6-09dac4ca243f" providerId="ADAL" clId="{458196EB-EEBC-48AB-B259-E7649F7E1AA1}" dt="2022-04-23T11:54:53.610" v="1115" actId="478"/>
          <ac:picMkLst>
            <pc:docMk/>
            <pc:sldMk cId="1571618705" sldId="270"/>
            <ac:picMk id="9" creationId="{9A5618F0-97B2-4FA7-8629-BF8D9A0A52D2}"/>
          </ac:picMkLst>
        </pc:picChg>
        <pc:picChg chg="add del mod">
          <ac:chgData name="Elhadi Belghache" userId="25bd9855-c3c8-4fe0-90d6-09dac4ca243f" providerId="ADAL" clId="{458196EB-EEBC-48AB-B259-E7649F7E1AA1}" dt="2022-04-23T11:54:41.733" v="1105"/>
          <ac:picMkLst>
            <pc:docMk/>
            <pc:sldMk cId="1571618705" sldId="270"/>
            <ac:picMk id="12" creationId="{8D20FE27-C209-498F-844B-913A5B880C9C}"/>
          </ac:picMkLst>
        </pc:picChg>
        <pc:picChg chg="add mod">
          <ac:chgData name="Elhadi Belghache" userId="25bd9855-c3c8-4fe0-90d6-09dac4ca243f" providerId="ADAL" clId="{458196EB-EEBC-48AB-B259-E7649F7E1AA1}" dt="2022-04-23T11:59:04.820" v="1183" actId="164"/>
          <ac:picMkLst>
            <pc:docMk/>
            <pc:sldMk cId="1571618705" sldId="270"/>
            <ac:picMk id="14" creationId="{172CD01D-E043-4D35-B768-68033F869B7D}"/>
          </ac:picMkLst>
        </pc:picChg>
        <pc:cxnChg chg="add mod">
          <ac:chgData name="Elhadi Belghache" userId="25bd9855-c3c8-4fe0-90d6-09dac4ca243f" providerId="ADAL" clId="{458196EB-EEBC-48AB-B259-E7649F7E1AA1}" dt="2022-04-23T13:16:57.623" v="1848" actId="208"/>
          <ac:cxnSpMkLst>
            <pc:docMk/>
            <pc:sldMk cId="1571618705" sldId="270"/>
            <ac:cxnSpMk id="17" creationId="{0CA531C1-00A5-4506-8D81-598B7D2C1170}"/>
          </ac:cxnSpMkLst>
        </pc:cxnChg>
        <pc:cxnChg chg="add mod">
          <ac:chgData name="Elhadi Belghache" userId="25bd9855-c3c8-4fe0-90d6-09dac4ca243f" providerId="ADAL" clId="{458196EB-EEBC-48AB-B259-E7649F7E1AA1}" dt="2022-04-23T13:17:03.298" v="1849" actId="208"/>
          <ac:cxnSpMkLst>
            <pc:docMk/>
            <pc:sldMk cId="1571618705" sldId="270"/>
            <ac:cxnSpMk id="46" creationId="{46F5AAD5-2820-4A60-8CF7-BC3420FC778B}"/>
          </ac:cxnSpMkLst>
        </pc:cxnChg>
      </pc:sldChg>
      <pc:sldChg chg="del">
        <pc:chgData name="Elhadi Belghache" userId="25bd9855-c3c8-4fe0-90d6-09dac4ca243f" providerId="ADAL" clId="{458196EB-EEBC-48AB-B259-E7649F7E1AA1}" dt="2022-04-23T13:26:54.147" v="2020" actId="47"/>
        <pc:sldMkLst>
          <pc:docMk/>
          <pc:sldMk cId="3369196161" sldId="271"/>
        </pc:sldMkLst>
      </pc:sldChg>
      <pc:sldChg chg="del">
        <pc:chgData name="Elhadi Belghache" userId="25bd9855-c3c8-4fe0-90d6-09dac4ca243f" providerId="ADAL" clId="{458196EB-EEBC-48AB-B259-E7649F7E1AA1}" dt="2022-04-23T13:51:52.862" v="2286" actId="47"/>
        <pc:sldMkLst>
          <pc:docMk/>
          <pc:sldMk cId="601806959" sldId="273"/>
        </pc:sldMkLst>
      </pc:sldChg>
      <pc:sldChg chg="del">
        <pc:chgData name="Elhadi Belghache" userId="25bd9855-c3c8-4fe0-90d6-09dac4ca243f" providerId="ADAL" clId="{458196EB-EEBC-48AB-B259-E7649F7E1AA1}" dt="2022-04-19T14:38:12.912" v="150" actId="47"/>
        <pc:sldMkLst>
          <pc:docMk/>
          <pc:sldMk cId="662869790" sldId="275"/>
        </pc:sldMkLst>
      </pc:sldChg>
      <pc:sldChg chg="del">
        <pc:chgData name="Elhadi Belghache" userId="25bd9855-c3c8-4fe0-90d6-09dac4ca243f" providerId="ADAL" clId="{458196EB-EEBC-48AB-B259-E7649F7E1AA1}" dt="2022-04-23T13:52:10.052" v="2288" actId="47"/>
        <pc:sldMkLst>
          <pc:docMk/>
          <pc:sldMk cId="1669427359" sldId="277"/>
        </pc:sldMkLst>
      </pc:sldChg>
      <pc:sldChg chg="del">
        <pc:chgData name="Elhadi Belghache" userId="25bd9855-c3c8-4fe0-90d6-09dac4ca243f" providerId="ADAL" clId="{458196EB-EEBC-48AB-B259-E7649F7E1AA1}" dt="2022-04-23T13:52:11.891" v="2289" actId="47"/>
        <pc:sldMkLst>
          <pc:docMk/>
          <pc:sldMk cId="3490078319" sldId="278"/>
        </pc:sldMkLst>
      </pc:sldChg>
      <pc:sldChg chg="del">
        <pc:chgData name="Elhadi Belghache" userId="25bd9855-c3c8-4fe0-90d6-09dac4ca243f" providerId="ADAL" clId="{458196EB-EEBC-48AB-B259-E7649F7E1AA1}" dt="2022-04-19T14:38:11.100" v="149" actId="47"/>
        <pc:sldMkLst>
          <pc:docMk/>
          <pc:sldMk cId="155454306" sldId="279"/>
        </pc:sldMkLst>
      </pc:sldChg>
      <pc:sldChg chg="modSp add mod">
        <pc:chgData name="Elhadi Belghache" userId="25bd9855-c3c8-4fe0-90d6-09dac4ca243f" providerId="ADAL" clId="{458196EB-EEBC-48AB-B259-E7649F7E1AA1}" dt="2022-04-23T17:30:30.163" v="4440"/>
        <pc:sldMkLst>
          <pc:docMk/>
          <pc:sldMk cId="3661185574" sldId="280"/>
        </pc:sldMkLst>
        <pc:spChg chg="mod">
          <ac:chgData name="Elhadi Belghache" userId="25bd9855-c3c8-4fe0-90d6-09dac4ca243f" providerId="ADAL" clId="{458196EB-EEBC-48AB-B259-E7649F7E1AA1}" dt="2022-04-23T17:30:30.163" v="4440"/>
          <ac:spMkLst>
            <pc:docMk/>
            <pc:sldMk cId="3661185574" sldId="280"/>
            <ac:spMk id="6" creationId="{F317138E-7D63-4FB3-A276-64F43BE70681}"/>
          </ac:spMkLst>
        </pc:spChg>
      </pc:sldChg>
      <pc:sldChg chg="modSp add mod">
        <pc:chgData name="Elhadi Belghache" userId="25bd9855-c3c8-4fe0-90d6-09dac4ca243f" providerId="ADAL" clId="{458196EB-EEBC-48AB-B259-E7649F7E1AA1}" dt="2022-04-23T17:27:54.945" v="4381"/>
        <pc:sldMkLst>
          <pc:docMk/>
          <pc:sldMk cId="481142094" sldId="281"/>
        </pc:sldMkLst>
        <pc:spChg chg="mod">
          <ac:chgData name="Elhadi Belghache" userId="25bd9855-c3c8-4fe0-90d6-09dac4ca243f" providerId="ADAL" clId="{458196EB-EEBC-48AB-B259-E7649F7E1AA1}" dt="2022-04-23T17:27:54.945" v="4381"/>
          <ac:spMkLst>
            <pc:docMk/>
            <pc:sldMk cId="481142094" sldId="281"/>
            <ac:spMk id="6" creationId="{F317138E-7D63-4FB3-A276-64F43BE70681}"/>
          </ac:spMkLst>
        </pc:spChg>
      </pc:sldChg>
      <pc:sldChg chg="addSp delSp modSp add mod ord">
        <pc:chgData name="Elhadi Belghache" userId="25bd9855-c3c8-4fe0-90d6-09dac4ca243f" providerId="ADAL" clId="{458196EB-EEBC-48AB-B259-E7649F7E1AA1}" dt="2022-04-23T17:38:51.634" v="4571" actId="14100"/>
        <pc:sldMkLst>
          <pc:docMk/>
          <pc:sldMk cId="1670673103" sldId="282"/>
        </pc:sldMkLst>
        <pc:spChg chg="mod">
          <ac:chgData name="Elhadi Belghache" userId="25bd9855-c3c8-4fe0-90d6-09dac4ca243f" providerId="ADAL" clId="{458196EB-EEBC-48AB-B259-E7649F7E1AA1}" dt="2022-04-23T17:26:07.883" v="4299" actId="20577"/>
          <ac:spMkLst>
            <pc:docMk/>
            <pc:sldMk cId="1670673103" sldId="282"/>
            <ac:spMk id="18" creationId="{D4F0A2F5-323C-433E-96AB-609F5674BF9B}"/>
          </ac:spMkLst>
        </pc:spChg>
        <pc:spChg chg="del mod">
          <ac:chgData name="Elhadi Belghache" userId="25bd9855-c3c8-4fe0-90d6-09dac4ca243f" providerId="ADAL" clId="{458196EB-EEBC-48AB-B259-E7649F7E1AA1}" dt="2022-04-22T13:00:24.265" v="202" actId="478"/>
          <ac:spMkLst>
            <pc:docMk/>
            <pc:sldMk cId="1670673103" sldId="282"/>
            <ac:spMk id="20" creationId="{C4C4BA6E-2612-48A7-88ED-0FB437F1D20B}"/>
          </ac:spMkLst>
        </pc:spChg>
        <pc:spChg chg="del">
          <ac:chgData name="Elhadi Belghache" userId="25bd9855-c3c8-4fe0-90d6-09dac4ca243f" providerId="ADAL" clId="{458196EB-EEBC-48AB-B259-E7649F7E1AA1}" dt="2022-04-22T13:00:25.513" v="203" actId="478"/>
          <ac:spMkLst>
            <pc:docMk/>
            <pc:sldMk cId="1670673103" sldId="282"/>
            <ac:spMk id="21" creationId="{F1507B2E-1C17-4E70-9067-C98BF5D81DE7}"/>
          </ac:spMkLst>
        </pc:spChg>
        <pc:spChg chg="del">
          <ac:chgData name="Elhadi Belghache" userId="25bd9855-c3c8-4fe0-90d6-09dac4ca243f" providerId="ADAL" clId="{458196EB-EEBC-48AB-B259-E7649F7E1AA1}" dt="2022-04-22T13:00:27.138" v="204" actId="478"/>
          <ac:spMkLst>
            <pc:docMk/>
            <pc:sldMk cId="1670673103" sldId="282"/>
            <ac:spMk id="22" creationId="{E06E4E3C-C769-49B7-8CFD-CC90C9DBBFC2}"/>
          </ac:spMkLst>
        </pc:spChg>
        <pc:grpChg chg="del mod">
          <ac:chgData name="Elhadi Belghache" userId="25bd9855-c3c8-4fe0-90d6-09dac4ca243f" providerId="ADAL" clId="{458196EB-EEBC-48AB-B259-E7649F7E1AA1}" dt="2022-04-22T13:00:10.465" v="191" actId="478"/>
          <ac:grpSpMkLst>
            <pc:docMk/>
            <pc:sldMk cId="1670673103" sldId="282"/>
            <ac:grpSpMk id="28" creationId="{817D5B01-788A-4CAF-8ACD-D03FFE76BA0C}"/>
          </ac:grpSpMkLst>
        </pc:grpChg>
        <pc:picChg chg="add mod">
          <ac:chgData name="Elhadi Belghache" userId="25bd9855-c3c8-4fe0-90d6-09dac4ca243f" providerId="ADAL" clId="{458196EB-EEBC-48AB-B259-E7649F7E1AA1}" dt="2022-04-23T17:38:32.393" v="4567" actId="14100"/>
          <ac:picMkLst>
            <pc:docMk/>
            <pc:sldMk cId="1670673103" sldId="282"/>
            <ac:picMk id="3" creationId="{8E2471A0-928D-4249-BF8C-B18D5F30FD0B}"/>
          </ac:picMkLst>
        </pc:picChg>
        <pc:picChg chg="add mod">
          <ac:chgData name="Elhadi Belghache" userId="25bd9855-c3c8-4fe0-90d6-09dac4ca243f" providerId="ADAL" clId="{458196EB-EEBC-48AB-B259-E7649F7E1AA1}" dt="2022-04-23T17:37:54.026" v="4559" actId="14100"/>
          <ac:picMkLst>
            <pc:docMk/>
            <pc:sldMk cId="1670673103" sldId="282"/>
            <ac:picMk id="6" creationId="{D6C8CA0C-776F-4E8C-AF16-1EA78617C817}"/>
          </ac:picMkLst>
        </pc:picChg>
        <pc:picChg chg="add mod">
          <ac:chgData name="Elhadi Belghache" userId="25bd9855-c3c8-4fe0-90d6-09dac4ca243f" providerId="ADAL" clId="{458196EB-EEBC-48AB-B259-E7649F7E1AA1}" dt="2022-04-23T17:38:39.906" v="4569" actId="14100"/>
          <ac:picMkLst>
            <pc:docMk/>
            <pc:sldMk cId="1670673103" sldId="282"/>
            <ac:picMk id="8" creationId="{41ADAA1C-CD8B-410E-9EFE-CCEF7DFFE952}"/>
          </ac:picMkLst>
        </pc:picChg>
        <pc:picChg chg="del">
          <ac:chgData name="Elhadi Belghache" userId="25bd9855-c3c8-4fe0-90d6-09dac4ca243f" providerId="ADAL" clId="{458196EB-EEBC-48AB-B259-E7649F7E1AA1}" dt="2022-04-22T13:00:12.594" v="193" actId="478"/>
          <ac:picMkLst>
            <pc:docMk/>
            <pc:sldMk cId="1670673103" sldId="282"/>
            <ac:picMk id="8" creationId="{6546BAA6-BE7B-486C-8C02-AF55B25092DC}"/>
          </ac:picMkLst>
        </pc:picChg>
        <pc:picChg chg="del">
          <ac:chgData name="Elhadi Belghache" userId="25bd9855-c3c8-4fe0-90d6-09dac4ca243f" providerId="ADAL" clId="{458196EB-EEBC-48AB-B259-E7649F7E1AA1}" dt="2022-04-22T13:00:13.490" v="194" actId="478"/>
          <ac:picMkLst>
            <pc:docMk/>
            <pc:sldMk cId="1670673103" sldId="282"/>
            <ac:picMk id="10" creationId="{9B7755AA-0DD0-4870-9AB8-E0B956631BDB}"/>
          </ac:picMkLst>
        </pc:picChg>
        <pc:picChg chg="add mod">
          <ac:chgData name="Elhadi Belghache" userId="25bd9855-c3c8-4fe0-90d6-09dac4ca243f" providerId="ADAL" clId="{458196EB-EEBC-48AB-B259-E7649F7E1AA1}" dt="2022-04-23T17:38:51.634" v="4571" actId="14100"/>
          <ac:picMkLst>
            <pc:docMk/>
            <pc:sldMk cId="1670673103" sldId="282"/>
            <ac:picMk id="10" creationId="{E8107BC5-CED8-4E70-97DE-30773CBF0C22}"/>
          </ac:picMkLst>
        </pc:picChg>
        <pc:picChg chg="del">
          <ac:chgData name="Elhadi Belghache" userId="25bd9855-c3c8-4fe0-90d6-09dac4ca243f" providerId="ADAL" clId="{458196EB-EEBC-48AB-B259-E7649F7E1AA1}" dt="2022-04-22T13:00:15.204" v="196" actId="478"/>
          <ac:picMkLst>
            <pc:docMk/>
            <pc:sldMk cId="1670673103" sldId="282"/>
            <ac:picMk id="12" creationId="{2B7514F6-B6EF-45D1-B721-1456DF202B32}"/>
          </ac:picMkLst>
        </pc:picChg>
        <pc:picChg chg="del">
          <ac:chgData name="Elhadi Belghache" userId="25bd9855-c3c8-4fe0-90d6-09dac4ca243f" providerId="ADAL" clId="{458196EB-EEBC-48AB-B259-E7649F7E1AA1}" dt="2022-04-22T13:00:14.677" v="195" actId="478"/>
          <ac:picMkLst>
            <pc:docMk/>
            <pc:sldMk cId="1670673103" sldId="282"/>
            <ac:picMk id="13" creationId="{D1713B18-66B1-4A05-8911-8A450B51B57D}"/>
          </ac:picMkLst>
        </pc:picChg>
        <pc:picChg chg="del">
          <ac:chgData name="Elhadi Belghache" userId="25bd9855-c3c8-4fe0-90d6-09dac4ca243f" providerId="ADAL" clId="{458196EB-EEBC-48AB-B259-E7649F7E1AA1}" dt="2022-04-22T13:00:11.913" v="192" actId="478"/>
          <ac:picMkLst>
            <pc:docMk/>
            <pc:sldMk cId="1670673103" sldId="282"/>
            <ac:picMk id="15" creationId="{146EA4AA-0EE0-4414-B9BC-47AE1B557BBE}"/>
          </ac:picMkLst>
        </pc:picChg>
        <pc:picChg chg="del">
          <ac:chgData name="Elhadi Belghache" userId="25bd9855-c3c8-4fe0-90d6-09dac4ca243f" providerId="ADAL" clId="{458196EB-EEBC-48AB-B259-E7649F7E1AA1}" dt="2022-04-22T13:00:15.684" v="197" actId="478"/>
          <ac:picMkLst>
            <pc:docMk/>
            <pc:sldMk cId="1670673103" sldId="282"/>
            <ac:picMk id="16" creationId="{40199099-D285-4733-8E23-446159F38107}"/>
          </ac:picMkLst>
        </pc:picChg>
        <pc:cxnChg chg="del">
          <ac:chgData name="Elhadi Belghache" userId="25bd9855-c3c8-4fe0-90d6-09dac4ca243f" providerId="ADAL" clId="{458196EB-EEBC-48AB-B259-E7649F7E1AA1}" dt="2022-04-22T13:00:17.173" v="198" actId="478"/>
          <ac:cxnSpMkLst>
            <pc:docMk/>
            <pc:sldMk cId="1670673103" sldId="282"/>
            <ac:cxnSpMk id="37" creationId="{E0982F3B-860A-4A2A-9266-35B8978320FA}"/>
          </ac:cxnSpMkLst>
        </pc:cxnChg>
        <pc:cxnChg chg="del">
          <ac:chgData name="Elhadi Belghache" userId="25bd9855-c3c8-4fe0-90d6-09dac4ca243f" providerId="ADAL" clId="{458196EB-EEBC-48AB-B259-E7649F7E1AA1}" dt="2022-04-22T13:00:18.723" v="199" actId="478"/>
          <ac:cxnSpMkLst>
            <pc:docMk/>
            <pc:sldMk cId="1670673103" sldId="282"/>
            <ac:cxnSpMk id="40" creationId="{3F1B4A77-720E-4BDD-9C74-73F477812275}"/>
          </ac:cxnSpMkLst>
        </pc:cxnChg>
        <pc:cxnChg chg="del">
          <ac:chgData name="Elhadi Belghache" userId="25bd9855-c3c8-4fe0-90d6-09dac4ca243f" providerId="ADAL" clId="{458196EB-EEBC-48AB-B259-E7649F7E1AA1}" dt="2022-04-22T13:00:19.730" v="200" actId="478"/>
          <ac:cxnSpMkLst>
            <pc:docMk/>
            <pc:sldMk cId="1670673103" sldId="282"/>
            <ac:cxnSpMk id="41" creationId="{2604AB63-38BB-43F2-9DF9-48DB5E78B574}"/>
          </ac:cxnSpMkLst>
        </pc:cxnChg>
      </pc:sldChg>
      <pc:sldChg chg="addSp delSp modSp add mod modClrScheme chgLayout">
        <pc:chgData name="Elhadi Belghache" userId="25bd9855-c3c8-4fe0-90d6-09dac4ca243f" providerId="ADAL" clId="{458196EB-EEBC-48AB-B259-E7649F7E1AA1}" dt="2022-04-23T17:55:22.916" v="4870" actId="113"/>
        <pc:sldMkLst>
          <pc:docMk/>
          <pc:sldMk cId="1632297661" sldId="283"/>
        </pc:sldMkLst>
        <pc:spChg chg="add mod ord">
          <ac:chgData name="Elhadi Belghache" userId="25bd9855-c3c8-4fe0-90d6-09dac4ca243f" providerId="ADAL" clId="{458196EB-EEBC-48AB-B259-E7649F7E1AA1}" dt="2022-04-23T17:54:51.241" v="4850" actId="20577"/>
          <ac:spMkLst>
            <pc:docMk/>
            <pc:sldMk cId="1632297661" sldId="283"/>
            <ac:spMk id="2" creationId="{3B991F51-3CE8-4337-9419-2D224670B995}"/>
          </ac:spMkLst>
        </pc:spChg>
        <pc:spChg chg="add mod ord">
          <ac:chgData name="Elhadi Belghache" userId="25bd9855-c3c8-4fe0-90d6-09dac4ca243f" providerId="ADAL" clId="{458196EB-EEBC-48AB-B259-E7649F7E1AA1}" dt="2022-04-23T17:55:22.916" v="4870" actId="113"/>
          <ac:spMkLst>
            <pc:docMk/>
            <pc:sldMk cId="1632297661" sldId="283"/>
            <ac:spMk id="3" creationId="{76BB43A2-C089-475B-AE05-0A80653D0272}"/>
          </ac:spMkLst>
        </pc:spChg>
        <pc:spChg chg="mod ord">
          <ac:chgData name="Elhadi Belghache" userId="25bd9855-c3c8-4fe0-90d6-09dac4ca243f" providerId="ADAL" clId="{458196EB-EEBC-48AB-B259-E7649F7E1AA1}" dt="2022-04-23T17:54:47.200" v="4842" actId="20577"/>
          <ac:spMkLst>
            <pc:docMk/>
            <pc:sldMk cId="1632297661" sldId="283"/>
            <ac:spMk id="4" creationId="{566EEFCD-CFC8-4B50-BCAC-17E73DAA2F67}"/>
          </ac:spMkLst>
        </pc:spChg>
        <pc:spChg chg="add mod ord">
          <ac:chgData name="Elhadi Belghache" userId="25bd9855-c3c8-4fe0-90d6-09dac4ca243f" providerId="ADAL" clId="{458196EB-EEBC-48AB-B259-E7649F7E1AA1}" dt="2022-04-23T17:55:00.416" v="4856" actId="20577"/>
          <ac:spMkLst>
            <pc:docMk/>
            <pc:sldMk cId="1632297661" sldId="283"/>
            <ac:spMk id="5" creationId="{B0582A7B-DE4F-45FA-9C4F-B5C8B15EFFF9}"/>
          </ac:spMkLst>
        </pc:spChg>
        <pc:spChg chg="mod ord">
          <ac:chgData name="Elhadi Belghache" userId="25bd9855-c3c8-4fe0-90d6-09dac4ca243f" providerId="ADAL" clId="{458196EB-EEBC-48AB-B259-E7649F7E1AA1}" dt="2022-04-23T17:54:40.757" v="4833" actId="27636"/>
          <ac:spMkLst>
            <pc:docMk/>
            <pc:sldMk cId="1632297661" sldId="283"/>
            <ac:spMk id="11" creationId="{DFC45420-5D18-40F4-AB7B-FB3875FCA4DF}"/>
          </ac:spMkLst>
        </pc:spChg>
        <pc:spChg chg="mod ord">
          <ac:chgData name="Elhadi Belghache" userId="25bd9855-c3c8-4fe0-90d6-09dac4ca243f" providerId="ADAL" clId="{458196EB-EEBC-48AB-B259-E7649F7E1AA1}" dt="2022-04-23T17:54:40.624" v="4832" actId="700"/>
          <ac:spMkLst>
            <pc:docMk/>
            <pc:sldMk cId="1632297661" sldId="283"/>
            <ac:spMk id="45" creationId="{0C8A3968-AB85-45B2-B1CF-CB417C7FDA89}"/>
          </ac:spMkLst>
        </pc:spChg>
        <pc:grpChg chg="del mod">
          <ac:chgData name="Elhadi Belghache" userId="25bd9855-c3c8-4fe0-90d6-09dac4ca243f" providerId="ADAL" clId="{458196EB-EEBC-48AB-B259-E7649F7E1AA1}" dt="2022-04-22T13:02:27.499" v="222" actId="478"/>
          <ac:grpSpMkLst>
            <pc:docMk/>
            <pc:sldMk cId="1632297661" sldId="283"/>
            <ac:grpSpMk id="8" creationId="{6EF63CFB-2A64-4835-BA4A-A1A68D7B299E}"/>
          </ac:grpSpMkLst>
        </pc:grpChg>
        <pc:grpChg chg="del">
          <ac:chgData name="Elhadi Belghache" userId="25bd9855-c3c8-4fe0-90d6-09dac4ca243f" providerId="ADAL" clId="{458196EB-EEBC-48AB-B259-E7649F7E1AA1}" dt="2022-04-22T13:02:29.900" v="224" actId="478"/>
          <ac:grpSpMkLst>
            <pc:docMk/>
            <pc:sldMk cId="1632297661" sldId="283"/>
            <ac:grpSpMk id="14" creationId="{BD92FC9F-11AB-4806-9C19-A3AD319526DB}"/>
          </ac:grpSpMkLst>
        </pc:grpChg>
        <pc:grpChg chg="del">
          <ac:chgData name="Elhadi Belghache" userId="25bd9855-c3c8-4fe0-90d6-09dac4ca243f" providerId="ADAL" clId="{458196EB-EEBC-48AB-B259-E7649F7E1AA1}" dt="2022-04-22T13:02:28.646" v="223" actId="478"/>
          <ac:grpSpMkLst>
            <pc:docMk/>
            <pc:sldMk cId="1632297661" sldId="283"/>
            <ac:grpSpMk id="44" creationId="{F803E6D7-EAAD-48F6-9B43-F9937708F6FE}"/>
          </ac:grpSpMkLst>
        </pc:grpChg>
      </pc:sldChg>
      <pc:sldChg chg="addSp modSp add mod">
        <pc:chgData name="Elhadi Belghache" userId="25bd9855-c3c8-4fe0-90d6-09dac4ca243f" providerId="ADAL" clId="{458196EB-EEBC-48AB-B259-E7649F7E1AA1}" dt="2022-04-23T17:37:07.681" v="4543" actId="1035"/>
        <pc:sldMkLst>
          <pc:docMk/>
          <pc:sldMk cId="405914222" sldId="284"/>
        </pc:sldMkLst>
        <pc:spChg chg="mod">
          <ac:chgData name="Elhadi Belghache" userId="25bd9855-c3c8-4fe0-90d6-09dac4ca243f" providerId="ADAL" clId="{458196EB-EEBC-48AB-B259-E7649F7E1AA1}" dt="2022-04-23T17:26:32.970" v="4326" actId="20577"/>
          <ac:spMkLst>
            <pc:docMk/>
            <pc:sldMk cId="405914222" sldId="284"/>
            <ac:spMk id="18" creationId="{D4F0A2F5-323C-433E-96AB-609F5674BF9B}"/>
          </ac:spMkLst>
        </pc:spChg>
        <pc:picChg chg="add mod">
          <ac:chgData name="Elhadi Belghache" userId="25bd9855-c3c8-4fe0-90d6-09dac4ca243f" providerId="ADAL" clId="{458196EB-EEBC-48AB-B259-E7649F7E1AA1}" dt="2022-04-23T17:37:07.681" v="4543" actId="1035"/>
          <ac:picMkLst>
            <pc:docMk/>
            <pc:sldMk cId="405914222" sldId="284"/>
            <ac:picMk id="3" creationId="{0BE4B51E-B2A6-4C76-8F20-3626D4FCEE67}"/>
          </ac:picMkLst>
        </pc:picChg>
        <pc:picChg chg="add mod">
          <ac:chgData name="Elhadi Belghache" userId="25bd9855-c3c8-4fe0-90d6-09dac4ca243f" providerId="ADAL" clId="{458196EB-EEBC-48AB-B259-E7649F7E1AA1}" dt="2022-04-23T17:37:07.681" v="4543" actId="1035"/>
          <ac:picMkLst>
            <pc:docMk/>
            <pc:sldMk cId="405914222" sldId="284"/>
            <ac:picMk id="6" creationId="{6074196E-AC41-48EF-BE63-DE29B25A8528}"/>
          </ac:picMkLst>
        </pc:picChg>
        <pc:picChg chg="add mod">
          <ac:chgData name="Elhadi Belghache" userId="25bd9855-c3c8-4fe0-90d6-09dac4ca243f" providerId="ADAL" clId="{458196EB-EEBC-48AB-B259-E7649F7E1AA1}" dt="2022-04-23T17:37:04.201" v="4542" actId="1035"/>
          <ac:picMkLst>
            <pc:docMk/>
            <pc:sldMk cId="405914222" sldId="284"/>
            <ac:picMk id="8" creationId="{4E40AE45-36CA-4759-8E82-91F1CC305C5D}"/>
          </ac:picMkLst>
        </pc:picChg>
        <pc:picChg chg="add mod">
          <ac:chgData name="Elhadi Belghache" userId="25bd9855-c3c8-4fe0-90d6-09dac4ca243f" providerId="ADAL" clId="{458196EB-EEBC-48AB-B259-E7649F7E1AA1}" dt="2022-04-23T17:37:04.201" v="4542" actId="1035"/>
          <ac:picMkLst>
            <pc:docMk/>
            <pc:sldMk cId="405914222" sldId="284"/>
            <ac:picMk id="10" creationId="{43244F22-74F0-4C72-B2D6-95F5BA5CBEDA}"/>
          </ac:picMkLst>
        </pc:picChg>
      </pc:sldChg>
      <pc:sldChg chg="addSp delSp modSp new mod modClrScheme chgLayout">
        <pc:chgData name="Elhadi Belghache" userId="25bd9855-c3c8-4fe0-90d6-09dac4ca243f" providerId="ADAL" clId="{458196EB-EEBC-48AB-B259-E7649F7E1AA1}" dt="2022-04-22T14:20:13.132" v="1053" actId="1076"/>
        <pc:sldMkLst>
          <pc:docMk/>
          <pc:sldMk cId="2036919401" sldId="285"/>
        </pc:sldMkLst>
        <pc:spChg chg="del mod ord">
          <ac:chgData name="Elhadi Belghache" userId="25bd9855-c3c8-4fe0-90d6-09dac4ca243f" providerId="ADAL" clId="{458196EB-EEBC-48AB-B259-E7649F7E1AA1}" dt="2022-04-22T14:12:19.002" v="951" actId="700"/>
          <ac:spMkLst>
            <pc:docMk/>
            <pc:sldMk cId="2036919401" sldId="285"/>
            <ac:spMk id="2" creationId="{53F9DBE7-147E-425A-B7F6-88BB9926198A}"/>
          </ac:spMkLst>
        </pc:spChg>
        <pc:spChg chg="del mod ord">
          <ac:chgData name="Elhadi Belghache" userId="25bd9855-c3c8-4fe0-90d6-09dac4ca243f" providerId="ADAL" clId="{458196EB-EEBC-48AB-B259-E7649F7E1AA1}" dt="2022-04-22T14:12:19.002" v="951" actId="700"/>
          <ac:spMkLst>
            <pc:docMk/>
            <pc:sldMk cId="2036919401" sldId="285"/>
            <ac:spMk id="3" creationId="{94CA1048-FF90-469F-AC11-677B626EC128}"/>
          </ac:spMkLst>
        </pc:spChg>
        <pc:spChg chg="mod ord">
          <ac:chgData name="Elhadi Belghache" userId="25bd9855-c3c8-4fe0-90d6-09dac4ca243f" providerId="ADAL" clId="{458196EB-EEBC-48AB-B259-E7649F7E1AA1}" dt="2022-04-22T14:12:19.002" v="951" actId="700"/>
          <ac:spMkLst>
            <pc:docMk/>
            <pc:sldMk cId="2036919401" sldId="285"/>
            <ac:spMk id="4" creationId="{40A14A2A-1098-41E1-9F82-CDA3CE6C3127}"/>
          </ac:spMkLst>
        </pc:spChg>
        <pc:spChg chg="add mod ord">
          <ac:chgData name="Elhadi Belghache" userId="25bd9855-c3c8-4fe0-90d6-09dac4ca243f" providerId="ADAL" clId="{458196EB-EEBC-48AB-B259-E7649F7E1AA1}" dt="2022-04-22T14:12:43.519" v="952"/>
          <ac:spMkLst>
            <pc:docMk/>
            <pc:sldMk cId="2036919401" sldId="285"/>
            <ac:spMk id="5" creationId="{7F0F4AC9-EF86-4135-8515-A01ACBECB46D}"/>
          </ac:spMkLst>
        </pc:spChg>
        <pc:spChg chg="add mod ord">
          <ac:chgData name="Elhadi Belghache" userId="25bd9855-c3c8-4fe0-90d6-09dac4ca243f" providerId="ADAL" clId="{458196EB-EEBC-48AB-B259-E7649F7E1AA1}" dt="2022-04-22T14:19:48.278" v="1043" actId="113"/>
          <ac:spMkLst>
            <pc:docMk/>
            <pc:sldMk cId="2036919401" sldId="285"/>
            <ac:spMk id="6" creationId="{8058A369-0AD5-4D07-8272-B54A13E8827C}"/>
          </ac:spMkLst>
        </pc:spChg>
        <pc:spChg chg="add mod ord">
          <ac:chgData name="Elhadi Belghache" userId="25bd9855-c3c8-4fe0-90d6-09dac4ca243f" providerId="ADAL" clId="{458196EB-EEBC-48AB-B259-E7649F7E1AA1}" dt="2022-04-22T14:20:08.482" v="1052" actId="6549"/>
          <ac:spMkLst>
            <pc:docMk/>
            <pc:sldMk cId="2036919401" sldId="285"/>
            <ac:spMk id="7" creationId="{B9791405-C965-487F-B9D7-D718E45B7366}"/>
          </ac:spMkLst>
        </pc:spChg>
        <pc:spChg chg="mod topLvl">
          <ac:chgData name="Elhadi Belghache" userId="25bd9855-c3c8-4fe0-90d6-09dac4ca243f" providerId="ADAL" clId="{458196EB-EEBC-48AB-B259-E7649F7E1AA1}" dt="2022-04-22T14:17:46.630" v="1016" actId="338"/>
          <ac:spMkLst>
            <pc:docMk/>
            <pc:sldMk cId="2036919401" sldId="285"/>
            <ac:spMk id="10" creationId="{91789B8B-B607-4543-976B-CAAC1FDB951E}"/>
          </ac:spMkLst>
        </pc:spChg>
        <pc:spChg chg="mod">
          <ac:chgData name="Elhadi Belghache" userId="25bd9855-c3c8-4fe0-90d6-09dac4ca243f" providerId="ADAL" clId="{458196EB-EEBC-48AB-B259-E7649F7E1AA1}" dt="2022-04-22T14:15:19.087" v="1005"/>
          <ac:spMkLst>
            <pc:docMk/>
            <pc:sldMk cId="2036919401" sldId="285"/>
            <ac:spMk id="13" creationId="{342CC4E7-1F71-4DBD-BCB4-47A3114E809A}"/>
          </ac:spMkLst>
        </pc:spChg>
        <pc:spChg chg="mod topLvl">
          <ac:chgData name="Elhadi Belghache" userId="25bd9855-c3c8-4fe0-90d6-09dac4ca243f" providerId="ADAL" clId="{458196EB-EEBC-48AB-B259-E7649F7E1AA1}" dt="2022-04-22T14:17:42.583" v="1015" actId="338"/>
          <ac:spMkLst>
            <pc:docMk/>
            <pc:sldMk cId="2036919401" sldId="285"/>
            <ac:spMk id="16" creationId="{6B52AC9E-2E8D-4FA7-B797-7605B3CAF040}"/>
          </ac:spMkLst>
        </pc:spChg>
        <pc:grpChg chg="add del mod">
          <ac:chgData name="Elhadi Belghache" userId="25bd9855-c3c8-4fe0-90d6-09dac4ca243f" providerId="ADAL" clId="{458196EB-EEBC-48AB-B259-E7649F7E1AA1}" dt="2022-04-22T14:17:16.551" v="1013" actId="165"/>
          <ac:grpSpMkLst>
            <pc:docMk/>
            <pc:sldMk cId="2036919401" sldId="285"/>
            <ac:grpSpMk id="8" creationId="{7500F868-72D6-425C-81C7-8CA06CEB795C}"/>
          </ac:grpSpMkLst>
        </pc:grpChg>
        <pc:grpChg chg="add del mod">
          <ac:chgData name="Elhadi Belghache" userId="25bd9855-c3c8-4fe0-90d6-09dac4ca243f" providerId="ADAL" clId="{458196EB-EEBC-48AB-B259-E7649F7E1AA1}" dt="2022-04-22T14:15:22.359" v="1007" actId="21"/>
          <ac:grpSpMkLst>
            <pc:docMk/>
            <pc:sldMk cId="2036919401" sldId="285"/>
            <ac:grpSpMk id="11" creationId="{CF9BFED8-0E36-430A-BE36-679B4E7B39A4}"/>
          </ac:grpSpMkLst>
        </pc:grpChg>
        <pc:grpChg chg="add del mod">
          <ac:chgData name="Elhadi Belghache" userId="25bd9855-c3c8-4fe0-90d6-09dac4ca243f" providerId="ADAL" clId="{458196EB-EEBC-48AB-B259-E7649F7E1AA1}" dt="2022-04-22T14:17:16.551" v="1013" actId="165"/>
          <ac:grpSpMkLst>
            <pc:docMk/>
            <pc:sldMk cId="2036919401" sldId="285"/>
            <ac:grpSpMk id="14" creationId="{F3A0BA60-DB5E-4FAA-B664-2421F2836F33}"/>
          </ac:grpSpMkLst>
        </pc:grpChg>
        <pc:grpChg chg="add mod">
          <ac:chgData name="Elhadi Belghache" userId="25bd9855-c3c8-4fe0-90d6-09dac4ca243f" providerId="ADAL" clId="{458196EB-EEBC-48AB-B259-E7649F7E1AA1}" dt="2022-04-22T14:20:13.132" v="1053" actId="1076"/>
          <ac:grpSpMkLst>
            <pc:docMk/>
            <pc:sldMk cId="2036919401" sldId="285"/>
            <ac:grpSpMk id="17" creationId="{ABF9767E-8C1A-4FD5-85B7-BED535987AC4}"/>
          </ac:grpSpMkLst>
        </pc:grpChg>
        <pc:grpChg chg="add mod">
          <ac:chgData name="Elhadi Belghache" userId="25bd9855-c3c8-4fe0-90d6-09dac4ca243f" providerId="ADAL" clId="{458196EB-EEBC-48AB-B259-E7649F7E1AA1}" dt="2022-04-22T14:19:27.522" v="1041" actId="1076"/>
          <ac:grpSpMkLst>
            <pc:docMk/>
            <pc:sldMk cId="2036919401" sldId="285"/>
            <ac:grpSpMk id="18" creationId="{F9F3ED3B-FD6D-43C7-B242-690AA4AFE6B9}"/>
          </ac:grpSpMkLst>
        </pc:grpChg>
        <pc:picChg chg="mod topLvl">
          <ac:chgData name="Elhadi Belghache" userId="25bd9855-c3c8-4fe0-90d6-09dac4ca243f" providerId="ADAL" clId="{458196EB-EEBC-48AB-B259-E7649F7E1AA1}" dt="2022-04-22T14:18:29.217" v="1018"/>
          <ac:picMkLst>
            <pc:docMk/>
            <pc:sldMk cId="2036919401" sldId="285"/>
            <ac:picMk id="9" creationId="{41AD5179-8F70-4772-9E71-A9374AD3FFED}"/>
          </ac:picMkLst>
        </pc:picChg>
        <pc:picChg chg="mod">
          <ac:chgData name="Elhadi Belghache" userId="25bd9855-c3c8-4fe0-90d6-09dac4ca243f" providerId="ADAL" clId="{458196EB-EEBC-48AB-B259-E7649F7E1AA1}" dt="2022-04-22T14:15:19.087" v="1005"/>
          <ac:picMkLst>
            <pc:docMk/>
            <pc:sldMk cId="2036919401" sldId="285"/>
            <ac:picMk id="12" creationId="{E25DCF47-C5AB-4F56-91E7-7503B8ED6280}"/>
          </ac:picMkLst>
        </pc:picChg>
        <pc:picChg chg="mod topLvl">
          <ac:chgData name="Elhadi Belghache" userId="25bd9855-c3c8-4fe0-90d6-09dac4ca243f" providerId="ADAL" clId="{458196EB-EEBC-48AB-B259-E7649F7E1AA1}" dt="2022-04-22T14:18:34.576" v="1019"/>
          <ac:picMkLst>
            <pc:docMk/>
            <pc:sldMk cId="2036919401" sldId="285"/>
            <ac:picMk id="15" creationId="{9FAA2324-6B2E-4B3B-AA1D-D9CC6E1E09BB}"/>
          </ac:picMkLst>
        </pc:picChg>
      </pc:sldChg>
      <pc:sldChg chg="addSp delSp modSp mod">
        <pc:chgData name="Elhadi Belghache" userId="25bd9855-c3c8-4fe0-90d6-09dac4ca243f" providerId="ADAL" clId="{458196EB-EEBC-48AB-B259-E7649F7E1AA1}" dt="2022-04-23T17:10:22.328" v="4128"/>
        <pc:sldMkLst>
          <pc:docMk/>
          <pc:sldMk cId="1396421997" sldId="289"/>
        </pc:sldMkLst>
        <pc:spChg chg="mod">
          <ac:chgData name="Elhadi Belghache" userId="25bd9855-c3c8-4fe0-90d6-09dac4ca243f" providerId="ADAL" clId="{458196EB-EEBC-48AB-B259-E7649F7E1AA1}" dt="2022-04-23T13:51:14.688" v="2283" actId="20577"/>
          <ac:spMkLst>
            <pc:docMk/>
            <pc:sldMk cId="1396421997" sldId="289"/>
            <ac:spMk id="4" creationId="{566EEFCD-CFC8-4B50-BCAC-17E73DAA2F67}"/>
          </ac:spMkLst>
        </pc:spChg>
        <pc:spChg chg="mod">
          <ac:chgData name="Elhadi Belghache" userId="25bd9855-c3c8-4fe0-90d6-09dac4ca243f" providerId="ADAL" clId="{458196EB-EEBC-48AB-B259-E7649F7E1AA1}" dt="2022-04-23T13:07:44.814" v="1803" actId="20577"/>
          <ac:spMkLst>
            <pc:docMk/>
            <pc:sldMk cId="1396421997" sldId="289"/>
            <ac:spMk id="11" creationId="{DFC45420-5D18-40F4-AB7B-FB3875FCA4DF}"/>
          </ac:spMkLst>
        </pc:spChg>
        <pc:spChg chg="mod">
          <ac:chgData name="Elhadi Belghache" userId="25bd9855-c3c8-4fe0-90d6-09dac4ca243f" providerId="ADAL" clId="{458196EB-EEBC-48AB-B259-E7649F7E1AA1}" dt="2022-04-23T13:09:31.597" v="1818" actId="114"/>
          <ac:spMkLst>
            <pc:docMk/>
            <pc:sldMk cId="1396421997" sldId="289"/>
            <ac:spMk id="46" creationId="{A33E947F-C889-49E3-B39E-3A129451EE1B}"/>
          </ac:spMkLst>
        </pc:spChg>
        <pc:spChg chg="add mod">
          <ac:chgData name="Elhadi Belghache" userId="25bd9855-c3c8-4fe0-90d6-09dac4ca243f" providerId="ADAL" clId="{458196EB-EEBC-48AB-B259-E7649F7E1AA1}" dt="2022-04-23T13:16:11.862" v="1843" actId="14100"/>
          <ac:spMkLst>
            <pc:docMk/>
            <pc:sldMk cId="1396421997" sldId="289"/>
            <ac:spMk id="47" creationId="{D3B4B7A0-64E9-4611-B783-D263A2D56CDE}"/>
          </ac:spMkLst>
        </pc:spChg>
        <pc:spChg chg="add mod">
          <ac:chgData name="Elhadi Belghache" userId="25bd9855-c3c8-4fe0-90d6-09dac4ca243f" providerId="ADAL" clId="{458196EB-EEBC-48AB-B259-E7649F7E1AA1}" dt="2022-04-23T13:16:24.811" v="1847" actId="1038"/>
          <ac:spMkLst>
            <pc:docMk/>
            <pc:sldMk cId="1396421997" sldId="289"/>
            <ac:spMk id="48" creationId="{8AA7F74C-CEEB-4E83-ABEF-B7D30D1C59EF}"/>
          </ac:spMkLst>
        </pc:spChg>
        <pc:spChg chg="add mod">
          <ac:chgData name="Elhadi Belghache" userId="25bd9855-c3c8-4fe0-90d6-09dac4ca243f" providerId="ADAL" clId="{458196EB-EEBC-48AB-B259-E7649F7E1AA1}" dt="2022-04-23T13:24:49.521" v="2011" actId="1076"/>
          <ac:spMkLst>
            <pc:docMk/>
            <pc:sldMk cId="1396421997" sldId="289"/>
            <ac:spMk id="51" creationId="{DE5BB204-5754-4428-A5CA-BE6B12CC706B}"/>
          </ac:spMkLst>
        </pc:spChg>
        <pc:spChg chg="mod">
          <ac:chgData name="Elhadi Belghache" userId="25bd9855-c3c8-4fe0-90d6-09dac4ca243f" providerId="ADAL" clId="{458196EB-EEBC-48AB-B259-E7649F7E1AA1}" dt="2022-04-23T13:20:43.259" v="1917" actId="1035"/>
          <ac:spMkLst>
            <pc:docMk/>
            <pc:sldMk cId="1396421997" sldId="289"/>
            <ac:spMk id="54" creationId="{6067D388-A56F-4C35-A6B3-7234BDFAB645}"/>
          </ac:spMkLst>
        </pc:spChg>
        <pc:spChg chg="add mod">
          <ac:chgData name="Elhadi Belghache" userId="25bd9855-c3c8-4fe0-90d6-09dac4ca243f" providerId="ADAL" clId="{458196EB-EEBC-48AB-B259-E7649F7E1AA1}" dt="2022-04-23T13:25:25.773" v="2012" actId="113"/>
          <ac:spMkLst>
            <pc:docMk/>
            <pc:sldMk cId="1396421997" sldId="289"/>
            <ac:spMk id="58" creationId="{B2B6B702-02AC-440B-9149-C6F080BA0800}"/>
          </ac:spMkLst>
        </pc:spChg>
        <pc:spChg chg="add mod">
          <ac:chgData name="Elhadi Belghache" userId="25bd9855-c3c8-4fe0-90d6-09dac4ca243f" providerId="ADAL" clId="{458196EB-EEBC-48AB-B259-E7649F7E1AA1}" dt="2022-04-23T13:25:38.172" v="2015" actId="113"/>
          <ac:spMkLst>
            <pc:docMk/>
            <pc:sldMk cId="1396421997" sldId="289"/>
            <ac:spMk id="61" creationId="{83582F71-D51F-43FD-97A5-6EB0869AA09B}"/>
          </ac:spMkLst>
        </pc:spChg>
        <pc:spChg chg="add mod">
          <ac:chgData name="Elhadi Belghache" userId="25bd9855-c3c8-4fe0-90d6-09dac4ca243f" providerId="ADAL" clId="{458196EB-EEBC-48AB-B259-E7649F7E1AA1}" dt="2022-04-23T13:25:30.364" v="2013" actId="113"/>
          <ac:spMkLst>
            <pc:docMk/>
            <pc:sldMk cId="1396421997" sldId="289"/>
            <ac:spMk id="63" creationId="{8968287F-B583-4BC6-8D66-D93A7CD3C8A4}"/>
          </ac:spMkLst>
        </pc:spChg>
        <pc:spChg chg="add mod">
          <ac:chgData name="Elhadi Belghache" userId="25bd9855-c3c8-4fe0-90d6-09dac4ca243f" providerId="ADAL" clId="{458196EB-EEBC-48AB-B259-E7649F7E1AA1}" dt="2022-04-23T13:25:34.532" v="2014" actId="113"/>
          <ac:spMkLst>
            <pc:docMk/>
            <pc:sldMk cId="1396421997" sldId="289"/>
            <ac:spMk id="64" creationId="{43303E44-3662-4FC2-86B9-611BB7CFAB82}"/>
          </ac:spMkLst>
        </pc:spChg>
        <pc:grpChg chg="add mod">
          <ac:chgData name="Elhadi Belghache" userId="25bd9855-c3c8-4fe0-90d6-09dac4ca243f" providerId="ADAL" clId="{458196EB-EEBC-48AB-B259-E7649F7E1AA1}" dt="2022-04-23T17:10:13.738" v="4126"/>
          <ac:grpSpMkLst>
            <pc:docMk/>
            <pc:sldMk cId="1396421997" sldId="289"/>
            <ac:grpSpMk id="32" creationId="{5AAFDA04-B376-4076-9B27-1488E3C11244}"/>
          </ac:grpSpMkLst>
        </pc:grpChg>
        <pc:grpChg chg="add mod">
          <ac:chgData name="Elhadi Belghache" userId="25bd9855-c3c8-4fe0-90d6-09dac4ca243f" providerId="ADAL" clId="{458196EB-EEBC-48AB-B259-E7649F7E1AA1}" dt="2022-04-23T17:10:22.328" v="4128"/>
          <ac:grpSpMkLst>
            <pc:docMk/>
            <pc:sldMk cId="1396421997" sldId="289"/>
            <ac:grpSpMk id="33" creationId="{E6632BE8-29EA-49BA-A493-CA8E3C4A2B94}"/>
          </ac:grpSpMkLst>
        </pc:grpChg>
        <pc:grpChg chg="add mod">
          <ac:chgData name="Elhadi Belghache" userId="25bd9855-c3c8-4fe0-90d6-09dac4ca243f" providerId="ADAL" clId="{458196EB-EEBC-48AB-B259-E7649F7E1AA1}" dt="2022-04-23T13:24:24.685" v="2008" actId="164"/>
          <ac:grpSpMkLst>
            <pc:docMk/>
            <pc:sldMk cId="1396421997" sldId="289"/>
            <ac:grpSpMk id="36" creationId="{0126CFB2-EEA4-4FF3-8892-2F11CD5665BD}"/>
          </ac:grpSpMkLst>
        </pc:grpChg>
        <pc:grpChg chg="add mod">
          <ac:chgData name="Elhadi Belghache" userId="25bd9855-c3c8-4fe0-90d6-09dac4ca243f" providerId="ADAL" clId="{458196EB-EEBC-48AB-B259-E7649F7E1AA1}" dt="2022-04-23T13:26:06.016" v="2018" actId="1076"/>
          <ac:grpSpMkLst>
            <pc:docMk/>
            <pc:sldMk cId="1396421997" sldId="289"/>
            <ac:grpSpMk id="41" creationId="{BA7C365A-2C93-4BAB-8502-99A5974F2CB0}"/>
          </ac:grpSpMkLst>
        </pc:grpChg>
        <pc:grpChg chg="add mod">
          <ac:chgData name="Elhadi Belghache" userId="25bd9855-c3c8-4fe0-90d6-09dac4ca243f" providerId="ADAL" clId="{458196EB-EEBC-48AB-B259-E7649F7E1AA1}" dt="2022-04-23T13:20:55.011" v="1921" actId="1037"/>
          <ac:grpSpMkLst>
            <pc:docMk/>
            <pc:sldMk cId="1396421997" sldId="289"/>
            <ac:grpSpMk id="52" creationId="{B6BC78E2-2654-4318-8534-D3135216EC61}"/>
          </ac:grpSpMkLst>
        </pc:grpChg>
        <pc:grpChg chg="del">
          <ac:chgData name="Elhadi Belghache" userId="25bd9855-c3c8-4fe0-90d6-09dac4ca243f" providerId="ADAL" clId="{458196EB-EEBC-48AB-B259-E7649F7E1AA1}" dt="2022-04-23T12:58:33.382" v="1764" actId="478"/>
          <ac:grpSpMkLst>
            <pc:docMk/>
            <pc:sldMk cId="1396421997" sldId="289"/>
            <ac:grpSpMk id="66" creationId="{CF082786-A1FE-42CB-93A4-D58235514C8B}"/>
          </ac:grpSpMkLst>
        </pc:grpChg>
        <pc:grpChg chg="del">
          <ac:chgData name="Elhadi Belghache" userId="25bd9855-c3c8-4fe0-90d6-09dac4ca243f" providerId="ADAL" clId="{458196EB-EEBC-48AB-B259-E7649F7E1AA1}" dt="2022-04-23T12:58:31.501" v="1763" actId="478"/>
          <ac:grpSpMkLst>
            <pc:docMk/>
            <pc:sldMk cId="1396421997" sldId="289"/>
            <ac:grpSpMk id="67" creationId="{7D629014-4FF5-45DA-8037-765882605EC6}"/>
          </ac:grpSpMkLst>
        </pc:grpChg>
        <pc:graphicFrameChg chg="add del mod">
          <ac:chgData name="Elhadi Belghache" userId="25bd9855-c3c8-4fe0-90d6-09dac4ca243f" providerId="ADAL" clId="{458196EB-EEBC-48AB-B259-E7649F7E1AA1}" dt="2022-04-23T13:12:54.919" v="1820"/>
          <ac:graphicFrameMkLst>
            <pc:docMk/>
            <pc:sldMk cId="1396421997" sldId="289"/>
            <ac:graphicFrameMk id="13" creationId="{1DA298D8-A231-4755-AAF0-971666EE334B}"/>
          </ac:graphicFrameMkLst>
        </pc:graphicFrameChg>
        <pc:graphicFrameChg chg="add del mod">
          <ac:chgData name="Elhadi Belghache" userId="25bd9855-c3c8-4fe0-90d6-09dac4ca243f" providerId="ADAL" clId="{458196EB-EEBC-48AB-B259-E7649F7E1AA1}" dt="2022-04-23T13:13:17.032" v="1824"/>
          <ac:graphicFrameMkLst>
            <pc:docMk/>
            <pc:sldMk cId="1396421997" sldId="289"/>
            <ac:graphicFrameMk id="14" creationId="{94A3CD79-20E0-460B-B393-415E3DD4D41E}"/>
          </ac:graphicFrameMkLst>
        </pc:graphicFrameChg>
        <pc:graphicFrameChg chg="add del mod">
          <ac:chgData name="Elhadi Belghache" userId="25bd9855-c3c8-4fe0-90d6-09dac4ca243f" providerId="ADAL" clId="{458196EB-EEBC-48AB-B259-E7649F7E1AA1}" dt="2022-04-23T13:14:37.982" v="1830"/>
          <ac:graphicFrameMkLst>
            <pc:docMk/>
            <pc:sldMk cId="1396421997" sldId="289"/>
            <ac:graphicFrameMk id="16" creationId="{D06724C5-3670-4BA1-AE1C-C7B728E182C7}"/>
          </ac:graphicFrameMkLst>
        </pc:graphicFrameChg>
        <pc:picChg chg="add mod">
          <ac:chgData name="Elhadi Belghache" userId="25bd9855-c3c8-4fe0-90d6-09dac4ca243f" providerId="ADAL" clId="{458196EB-EEBC-48AB-B259-E7649F7E1AA1}" dt="2022-04-23T13:22:56.605" v="1969" actId="164"/>
          <ac:picMkLst>
            <pc:docMk/>
            <pc:sldMk cId="1396421997" sldId="289"/>
            <ac:picMk id="3" creationId="{A057E3C8-0D1C-4CEA-9F5A-6A364B1D3854}"/>
          </ac:picMkLst>
        </pc:picChg>
        <pc:picChg chg="add del mod">
          <ac:chgData name="Elhadi Belghache" userId="25bd9855-c3c8-4fe0-90d6-09dac4ca243f" providerId="ADAL" clId="{458196EB-EEBC-48AB-B259-E7649F7E1AA1}" dt="2022-04-23T13:07:38.205" v="1801" actId="478"/>
          <ac:picMkLst>
            <pc:docMk/>
            <pc:sldMk cId="1396421997" sldId="289"/>
            <ac:picMk id="6" creationId="{87941D9E-04D9-4269-9AFF-A05F7836D3BD}"/>
          </ac:picMkLst>
        </pc:picChg>
        <pc:picChg chg="add mod">
          <ac:chgData name="Elhadi Belghache" userId="25bd9855-c3c8-4fe0-90d6-09dac4ca243f" providerId="ADAL" clId="{458196EB-EEBC-48AB-B259-E7649F7E1AA1}" dt="2022-04-23T17:10:17.508" v="4127"/>
          <ac:picMkLst>
            <pc:docMk/>
            <pc:sldMk cId="1396421997" sldId="289"/>
            <ac:picMk id="9" creationId="{5C849E4C-3A7C-4D6D-83EA-E142843FC30F}"/>
          </ac:picMkLst>
        </pc:picChg>
        <pc:picChg chg="add mod">
          <ac:chgData name="Elhadi Belghache" userId="25bd9855-c3c8-4fe0-90d6-09dac4ca243f" providerId="ADAL" clId="{458196EB-EEBC-48AB-B259-E7649F7E1AA1}" dt="2022-04-23T13:23:11.914" v="1974" actId="164"/>
          <ac:picMkLst>
            <pc:docMk/>
            <pc:sldMk cId="1396421997" sldId="289"/>
            <ac:picMk id="12" creationId="{EE2424B6-74D5-415B-813B-99211AF8D4C2}"/>
          </ac:picMkLst>
        </pc:picChg>
        <pc:picChg chg="add del mod">
          <ac:chgData name="Elhadi Belghache" userId="25bd9855-c3c8-4fe0-90d6-09dac4ca243f" providerId="ADAL" clId="{458196EB-EEBC-48AB-B259-E7649F7E1AA1}" dt="2022-04-23T13:14:34.635" v="1828" actId="478"/>
          <ac:picMkLst>
            <pc:docMk/>
            <pc:sldMk cId="1396421997" sldId="289"/>
            <ac:picMk id="15" creationId="{BF066042-6DC2-4177-9AFE-92D13ED7D200}"/>
          </ac:picMkLst>
        </pc:picChg>
        <pc:picChg chg="add mod">
          <ac:chgData name="Elhadi Belghache" userId="25bd9855-c3c8-4fe0-90d6-09dac4ca243f" providerId="ADAL" clId="{458196EB-EEBC-48AB-B259-E7649F7E1AA1}" dt="2022-04-23T13:14:48.704" v="1833" actId="1076"/>
          <ac:picMkLst>
            <pc:docMk/>
            <pc:sldMk cId="1396421997" sldId="289"/>
            <ac:picMk id="17" creationId="{79B4063E-AE35-4600-BA95-421510F97069}"/>
          </ac:picMkLst>
        </pc:picChg>
        <pc:cxnChg chg="mod">
          <ac:chgData name="Elhadi Belghache" userId="25bd9855-c3c8-4fe0-90d6-09dac4ca243f" providerId="ADAL" clId="{458196EB-EEBC-48AB-B259-E7649F7E1AA1}" dt="2022-04-23T13:26:00.522" v="2017" actId="14100"/>
          <ac:cxnSpMkLst>
            <pc:docMk/>
            <pc:sldMk cId="1396421997" sldId="289"/>
            <ac:cxnSpMk id="42" creationId="{3046A2F5-F057-4118-928C-3600ECA71D98}"/>
          </ac:cxnSpMkLst>
        </pc:cxnChg>
        <pc:cxnChg chg="add mod">
          <ac:chgData name="Elhadi Belghache" userId="25bd9855-c3c8-4fe0-90d6-09dac4ca243f" providerId="ADAL" clId="{458196EB-EEBC-48AB-B259-E7649F7E1AA1}" dt="2022-04-23T13:24:38.714" v="2009" actId="14100"/>
          <ac:cxnSpMkLst>
            <pc:docMk/>
            <pc:sldMk cId="1396421997" sldId="289"/>
            <ac:cxnSpMk id="50" creationId="{5D232ED2-6941-4C9A-A741-52CA8DF98472}"/>
          </ac:cxnSpMkLst>
        </pc:cxnChg>
        <pc:cxnChg chg="mod">
          <ac:chgData name="Elhadi Belghache" userId="25bd9855-c3c8-4fe0-90d6-09dac4ca243f" providerId="ADAL" clId="{458196EB-EEBC-48AB-B259-E7649F7E1AA1}" dt="2022-04-23T13:20:51.286" v="1918" actId="14100"/>
          <ac:cxnSpMkLst>
            <pc:docMk/>
            <pc:sldMk cId="1396421997" sldId="289"/>
            <ac:cxnSpMk id="53" creationId="{A220981B-EEFA-4570-85D1-2EEFCFBC9BFC}"/>
          </ac:cxnSpMkLst>
        </pc:cxnChg>
      </pc:sldChg>
      <pc:sldChg chg="addSp delSp modSp add mod">
        <pc:chgData name="Elhadi Belghache" userId="25bd9855-c3c8-4fe0-90d6-09dac4ca243f" providerId="ADAL" clId="{458196EB-EEBC-48AB-B259-E7649F7E1AA1}" dt="2022-04-23T17:10:58.355" v="4131"/>
        <pc:sldMkLst>
          <pc:docMk/>
          <pc:sldMk cId="3578951167" sldId="290"/>
        </pc:sldMkLst>
        <pc:spChg chg="mod">
          <ac:chgData name="Elhadi Belghache" userId="25bd9855-c3c8-4fe0-90d6-09dac4ca243f" providerId="ADAL" clId="{458196EB-EEBC-48AB-B259-E7649F7E1AA1}" dt="2022-04-23T12:56:46.824" v="1751" actId="113"/>
          <ac:spMkLst>
            <pc:docMk/>
            <pc:sldMk cId="3578951167" sldId="290"/>
            <ac:spMk id="4" creationId="{958B6320-FBA1-4C75-B27D-9E9A0437CEFB}"/>
          </ac:spMkLst>
        </pc:spChg>
        <pc:spChg chg="add del mod ord">
          <ac:chgData name="Elhadi Belghache" userId="25bd9855-c3c8-4fe0-90d6-09dac4ca243f" providerId="ADAL" clId="{458196EB-EEBC-48AB-B259-E7649F7E1AA1}" dt="2022-04-23T12:36:49.690" v="1405" actId="6549"/>
          <ac:spMkLst>
            <pc:docMk/>
            <pc:sldMk cId="3578951167" sldId="290"/>
            <ac:spMk id="6" creationId="{F789DDEC-4F58-4D01-9863-C6A0CE7D4C5F}"/>
          </ac:spMkLst>
        </pc:spChg>
        <pc:spChg chg="add del">
          <ac:chgData name="Elhadi Belghache" userId="25bd9855-c3c8-4fe0-90d6-09dac4ca243f" providerId="ADAL" clId="{458196EB-EEBC-48AB-B259-E7649F7E1AA1}" dt="2022-04-23T12:34:06.504" v="1365" actId="22"/>
          <ac:spMkLst>
            <pc:docMk/>
            <pc:sldMk cId="3578951167" sldId="290"/>
            <ac:spMk id="11" creationId="{5A70FD79-AC56-4A69-8FCA-E0847075B7E7}"/>
          </ac:spMkLst>
        </pc:spChg>
        <pc:spChg chg="add del">
          <ac:chgData name="Elhadi Belghache" userId="25bd9855-c3c8-4fe0-90d6-09dac4ca243f" providerId="ADAL" clId="{458196EB-EEBC-48AB-B259-E7649F7E1AA1}" dt="2022-04-23T12:34:26.632" v="1367" actId="22"/>
          <ac:spMkLst>
            <pc:docMk/>
            <pc:sldMk cId="3578951167" sldId="290"/>
            <ac:spMk id="13" creationId="{5624B666-F61E-4AA3-B250-55F19BA33743}"/>
          </ac:spMkLst>
        </pc:spChg>
        <pc:picChg chg="del">
          <ac:chgData name="Elhadi Belghache" userId="25bd9855-c3c8-4fe0-90d6-09dac4ca243f" providerId="ADAL" clId="{458196EB-EEBC-48AB-B259-E7649F7E1AA1}" dt="2022-04-23T12:33:14.816" v="1357" actId="478"/>
          <ac:picMkLst>
            <pc:docMk/>
            <pc:sldMk cId="3578951167" sldId="290"/>
            <ac:picMk id="5" creationId="{C19797B4-B8B9-42F2-B63B-BC480CDF21CB}"/>
          </ac:picMkLst>
        </pc:picChg>
        <pc:picChg chg="del">
          <ac:chgData name="Elhadi Belghache" userId="25bd9855-c3c8-4fe0-90d6-09dac4ca243f" providerId="ADAL" clId="{458196EB-EEBC-48AB-B259-E7649F7E1AA1}" dt="2022-04-23T12:32:56.590" v="1355" actId="478"/>
          <ac:picMkLst>
            <pc:docMk/>
            <pc:sldMk cId="3578951167" sldId="290"/>
            <ac:picMk id="7" creationId="{405854D3-B7B2-4934-845E-2D3476D3CF25}"/>
          </ac:picMkLst>
        </pc:picChg>
        <pc:picChg chg="add del mod">
          <ac:chgData name="Elhadi Belghache" userId="25bd9855-c3c8-4fe0-90d6-09dac4ca243f" providerId="ADAL" clId="{458196EB-EEBC-48AB-B259-E7649F7E1AA1}" dt="2022-04-23T12:34:39.369" v="1371"/>
          <ac:picMkLst>
            <pc:docMk/>
            <pc:sldMk cId="3578951167" sldId="290"/>
            <ac:picMk id="9" creationId="{549AE412-3018-4DDB-83FC-D62B583A046F}"/>
          </ac:picMkLst>
        </pc:picChg>
        <pc:picChg chg="add mod">
          <ac:chgData name="Elhadi Belghache" userId="25bd9855-c3c8-4fe0-90d6-09dac4ca243f" providerId="ADAL" clId="{458196EB-EEBC-48AB-B259-E7649F7E1AA1}" dt="2022-04-23T17:10:58.355" v="4131"/>
          <ac:picMkLst>
            <pc:docMk/>
            <pc:sldMk cId="3578951167" sldId="290"/>
            <ac:picMk id="14" creationId="{E9B208FF-6CFF-4C56-B964-5CB8DBD283AE}"/>
          </ac:picMkLst>
        </pc:picChg>
      </pc:sldChg>
      <pc:sldChg chg="addSp delSp modSp add mod">
        <pc:chgData name="Elhadi Belghache" userId="25bd9855-c3c8-4fe0-90d6-09dac4ca243f" providerId="ADAL" clId="{458196EB-EEBC-48AB-B259-E7649F7E1AA1}" dt="2022-04-23T13:35:23.908" v="2068" actId="1076"/>
        <pc:sldMkLst>
          <pc:docMk/>
          <pc:sldMk cId="3351082235" sldId="291"/>
        </pc:sldMkLst>
        <pc:spChg chg="add mod">
          <ac:chgData name="Elhadi Belghache" userId="25bd9855-c3c8-4fe0-90d6-09dac4ca243f" providerId="ADAL" clId="{458196EB-EEBC-48AB-B259-E7649F7E1AA1}" dt="2022-04-23T13:33:45.044" v="2050" actId="403"/>
          <ac:spMkLst>
            <pc:docMk/>
            <pc:sldMk cId="3351082235" sldId="291"/>
            <ac:spMk id="2" creationId="{A83BE4AE-2B03-477B-A3ED-01C37EDE23A3}"/>
          </ac:spMkLst>
        </pc:spChg>
        <pc:spChg chg="mod">
          <ac:chgData name="Elhadi Belghache" userId="25bd9855-c3c8-4fe0-90d6-09dac4ca243f" providerId="ADAL" clId="{458196EB-EEBC-48AB-B259-E7649F7E1AA1}" dt="2022-04-23T12:56:52.674" v="1753" actId="113"/>
          <ac:spMkLst>
            <pc:docMk/>
            <pc:sldMk cId="3351082235" sldId="291"/>
            <ac:spMk id="4" creationId="{958B6320-FBA1-4C75-B27D-9E9A0437CEFB}"/>
          </ac:spMkLst>
        </pc:spChg>
        <pc:spChg chg="mod">
          <ac:chgData name="Elhadi Belghache" userId="25bd9855-c3c8-4fe0-90d6-09dac4ca243f" providerId="ADAL" clId="{458196EB-EEBC-48AB-B259-E7649F7E1AA1}" dt="2022-04-23T12:48:36.783" v="1649" actId="20577"/>
          <ac:spMkLst>
            <pc:docMk/>
            <pc:sldMk cId="3351082235" sldId="291"/>
            <ac:spMk id="6" creationId="{F789DDEC-4F58-4D01-9863-C6A0CE7D4C5F}"/>
          </ac:spMkLst>
        </pc:spChg>
        <pc:spChg chg="mod">
          <ac:chgData name="Elhadi Belghache" userId="25bd9855-c3c8-4fe0-90d6-09dac4ca243f" providerId="ADAL" clId="{458196EB-EEBC-48AB-B259-E7649F7E1AA1}" dt="2022-04-23T12:48:07.766" v="1641" actId="1076"/>
          <ac:spMkLst>
            <pc:docMk/>
            <pc:sldMk cId="3351082235" sldId="291"/>
            <ac:spMk id="9" creationId="{C214892A-DCB6-40A0-922A-19C567173D0B}"/>
          </ac:spMkLst>
        </pc:spChg>
        <pc:spChg chg="mod">
          <ac:chgData name="Elhadi Belghache" userId="25bd9855-c3c8-4fe0-90d6-09dac4ca243f" providerId="ADAL" clId="{458196EB-EEBC-48AB-B259-E7649F7E1AA1}" dt="2022-04-23T13:35:03.785" v="2065" actId="1036"/>
          <ac:spMkLst>
            <pc:docMk/>
            <pc:sldMk cId="3351082235" sldId="291"/>
            <ac:spMk id="12" creationId="{134770A5-A9AA-498D-B948-82BB7C9A5204}"/>
          </ac:spMkLst>
        </pc:spChg>
        <pc:spChg chg="mod">
          <ac:chgData name="Elhadi Belghache" userId="25bd9855-c3c8-4fe0-90d6-09dac4ca243f" providerId="ADAL" clId="{458196EB-EEBC-48AB-B259-E7649F7E1AA1}" dt="2022-04-23T13:35:23.908" v="2068" actId="1076"/>
          <ac:spMkLst>
            <pc:docMk/>
            <pc:sldMk cId="3351082235" sldId="291"/>
            <ac:spMk id="16" creationId="{E252D269-3535-4395-A2FA-CEA7D913CF6B}"/>
          </ac:spMkLst>
        </pc:spChg>
        <pc:spChg chg="add mod">
          <ac:chgData name="Elhadi Belghache" userId="25bd9855-c3c8-4fe0-90d6-09dac4ca243f" providerId="ADAL" clId="{458196EB-EEBC-48AB-B259-E7649F7E1AA1}" dt="2022-04-23T13:34:20.071" v="2055" actId="1076"/>
          <ac:spMkLst>
            <pc:docMk/>
            <pc:sldMk cId="3351082235" sldId="291"/>
            <ac:spMk id="17" creationId="{36C2E08F-0CAD-477C-8ACA-B5538B5BBA95}"/>
          </ac:spMkLst>
        </pc:spChg>
        <pc:spChg chg="add mod">
          <ac:chgData name="Elhadi Belghache" userId="25bd9855-c3c8-4fe0-90d6-09dac4ca243f" providerId="ADAL" clId="{458196EB-EEBC-48AB-B259-E7649F7E1AA1}" dt="2022-04-23T13:34:35.748" v="2058" actId="1076"/>
          <ac:spMkLst>
            <pc:docMk/>
            <pc:sldMk cId="3351082235" sldId="291"/>
            <ac:spMk id="18" creationId="{71833EDF-6574-42A3-8137-6D1BD768ABA1}"/>
          </ac:spMkLst>
        </pc:spChg>
        <pc:grpChg chg="add mod">
          <ac:chgData name="Elhadi Belghache" userId="25bd9855-c3c8-4fe0-90d6-09dac4ca243f" providerId="ADAL" clId="{458196EB-EEBC-48AB-B259-E7649F7E1AA1}" dt="2022-04-23T12:47:59.515" v="1639" actId="14100"/>
          <ac:grpSpMkLst>
            <pc:docMk/>
            <pc:sldMk cId="3351082235" sldId="291"/>
            <ac:grpSpMk id="7" creationId="{F4494B7C-C969-4F06-BB9D-4EA0F2FE1D10}"/>
          </ac:grpSpMkLst>
        </pc:grpChg>
        <pc:grpChg chg="add mod">
          <ac:chgData name="Elhadi Belghache" userId="25bd9855-c3c8-4fe0-90d6-09dac4ca243f" providerId="ADAL" clId="{458196EB-EEBC-48AB-B259-E7649F7E1AA1}" dt="2022-04-23T12:48:35.560" v="1648" actId="1076"/>
          <ac:grpSpMkLst>
            <pc:docMk/>
            <pc:sldMk cId="3351082235" sldId="291"/>
            <ac:grpSpMk id="10" creationId="{4A703359-1C4A-4818-B9D9-4A07F05F7ACE}"/>
          </ac:grpSpMkLst>
        </pc:grpChg>
        <pc:grpChg chg="add mod">
          <ac:chgData name="Elhadi Belghache" userId="25bd9855-c3c8-4fe0-90d6-09dac4ca243f" providerId="ADAL" clId="{458196EB-EEBC-48AB-B259-E7649F7E1AA1}" dt="2022-04-23T12:48:52.193" v="1650" actId="1076"/>
          <ac:grpSpMkLst>
            <pc:docMk/>
            <pc:sldMk cId="3351082235" sldId="291"/>
            <ac:grpSpMk id="13" creationId="{5CEC42C1-5380-4710-AE41-EED8C084B8F3}"/>
          </ac:grpSpMkLst>
        </pc:grpChg>
        <pc:picChg chg="del">
          <ac:chgData name="Elhadi Belghache" userId="25bd9855-c3c8-4fe0-90d6-09dac4ca243f" providerId="ADAL" clId="{458196EB-EEBC-48AB-B259-E7649F7E1AA1}" dt="2022-04-23T12:37:59.007" v="1436" actId="478"/>
          <ac:picMkLst>
            <pc:docMk/>
            <pc:sldMk cId="3351082235" sldId="291"/>
            <ac:picMk id="14" creationId="{E9B208FF-6CFF-4C56-B964-5CB8DBD283AE}"/>
          </ac:picMkLst>
        </pc:picChg>
        <pc:cxnChg chg="mod">
          <ac:chgData name="Elhadi Belghache" userId="25bd9855-c3c8-4fe0-90d6-09dac4ca243f" providerId="ADAL" clId="{458196EB-EEBC-48AB-B259-E7649F7E1AA1}" dt="2022-04-23T12:41:54.518" v="1537"/>
          <ac:cxnSpMkLst>
            <pc:docMk/>
            <pc:sldMk cId="3351082235" sldId="291"/>
            <ac:cxnSpMk id="8" creationId="{A3D61BE2-37EA-4806-8E86-F53B2098E6C1}"/>
          </ac:cxnSpMkLst>
        </pc:cxnChg>
        <pc:cxnChg chg="mod">
          <ac:chgData name="Elhadi Belghache" userId="25bd9855-c3c8-4fe0-90d6-09dac4ca243f" providerId="ADAL" clId="{458196EB-EEBC-48AB-B259-E7649F7E1AA1}" dt="2022-04-23T13:34:13.574" v="2054" actId="14100"/>
          <ac:cxnSpMkLst>
            <pc:docMk/>
            <pc:sldMk cId="3351082235" sldId="291"/>
            <ac:cxnSpMk id="11" creationId="{3512362C-60A8-406B-9B2A-9CF71524CBBD}"/>
          </ac:cxnSpMkLst>
        </pc:cxnChg>
        <pc:cxnChg chg="mod">
          <ac:chgData name="Elhadi Belghache" userId="25bd9855-c3c8-4fe0-90d6-09dac4ca243f" providerId="ADAL" clId="{458196EB-EEBC-48AB-B259-E7649F7E1AA1}" dt="2022-04-23T13:34:30.044" v="2057" actId="14100"/>
          <ac:cxnSpMkLst>
            <pc:docMk/>
            <pc:sldMk cId="3351082235" sldId="291"/>
            <ac:cxnSpMk id="15" creationId="{FCD15D79-779B-4A22-A958-51C9A2993F09}"/>
          </ac:cxnSpMkLst>
        </pc:cxnChg>
      </pc:sldChg>
      <pc:sldChg chg="addSp delSp modSp add mod">
        <pc:chgData name="Elhadi Belghache" userId="25bd9855-c3c8-4fe0-90d6-09dac4ca243f" providerId="ADAL" clId="{458196EB-EEBC-48AB-B259-E7649F7E1AA1}" dt="2022-04-23T17:11:44.037" v="4133"/>
        <pc:sldMkLst>
          <pc:docMk/>
          <pc:sldMk cId="2556206084" sldId="292"/>
        </pc:sldMkLst>
        <pc:spChg chg="mod">
          <ac:chgData name="Elhadi Belghache" userId="25bd9855-c3c8-4fe0-90d6-09dac4ca243f" providerId="ADAL" clId="{458196EB-EEBC-48AB-B259-E7649F7E1AA1}" dt="2022-04-23T13:51:19.727" v="2285" actId="20577"/>
          <ac:spMkLst>
            <pc:docMk/>
            <pc:sldMk cId="2556206084" sldId="292"/>
            <ac:spMk id="4" creationId="{566EEFCD-CFC8-4B50-BCAC-17E73DAA2F67}"/>
          </ac:spMkLst>
        </pc:spChg>
        <pc:spChg chg="mod">
          <ac:chgData name="Elhadi Belghache" userId="25bd9855-c3c8-4fe0-90d6-09dac4ca243f" providerId="ADAL" clId="{458196EB-EEBC-48AB-B259-E7649F7E1AA1}" dt="2022-04-23T13:37:03.867" v="2097" actId="20577"/>
          <ac:spMkLst>
            <pc:docMk/>
            <pc:sldMk cId="2556206084" sldId="292"/>
            <ac:spMk id="11" creationId="{DFC45420-5D18-40F4-AB7B-FB3875FCA4DF}"/>
          </ac:spMkLst>
        </pc:spChg>
        <pc:spChg chg="add mod">
          <ac:chgData name="Elhadi Belghache" userId="25bd9855-c3c8-4fe0-90d6-09dac4ca243f" providerId="ADAL" clId="{458196EB-EEBC-48AB-B259-E7649F7E1AA1}" dt="2022-04-23T13:49:19.136" v="2263" actId="1076"/>
          <ac:spMkLst>
            <pc:docMk/>
            <pc:sldMk cId="2556206084" sldId="292"/>
            <ac:spMk id="13" creationId="{E411BF77-C534-4088-80E6-16575964C67B}"/>
          </ac:spMkLst>
        </pc:spChg>
        <pc:spChg chg="del mod topLvl">
          <ac:chgData name="Elhadi Belghache" userId="25bd9855-c3c8-4fe0-90d6-09dac4ca243f" providerId="ADAL" clId="{458196EB-EEBC-48AB-B259-E7649F7E1AA1}" dt="2022-04-23T13:42:00.104" v="2198" actId="478"/>
          <ac:spMkLst>
            <pc:docMk/>
            <pc:sldMk cId="2556206084" sldId="292"/>
            <ac:spMk id="36" creationId="{8E728325-AA6D-454C-8590-FE211328B159}"/>
          </ac:spMkLst>
        </pc:spChg>
        <pc:spChg chg="del">
          <ac:chgData name="Elhadi Belghache" userId="25bd9855-c3c8-4fe0-90d6-09dac4ca243f" providerId="ADAL" clId="{458196EB-EEBC-48AB-B259-E7649F7E1AA1}" dt="2022-04-23T13:27:16.058" v="2028" actId="478"/>
          <ac:spMkLst>
            <pc:docMk/>
            <pc:sldMk cId="2556206084" sldId="292"/>
            <ac:spMk id="47" creationId="{D3B4B7A0-64E9-4611-B783-D263A2D56CDE}"/>
          </ac:spMkLst>
        </pc:spChg>
        <pc:spChg chg="del">
          <ac:chgData name="Elhadi Belghache" userId="25bd9855-c3c8-4fe0-90d6-09dac4ca243f" providerId="ADAL" clId="{458196EB-EEBC-48AB-B259-E7649F7E1AA1}" dt="2022-04-23T13:27:14.922" v="2027" actId="478"/>
          <ac:spMkLst>
            <pc:docMk/>
            <pc:sldMk cId="2556206084" sldId="292"/>
            <ac:spMk id="48" creationId="{8AA7F74C-CEEB-4E83-ABEF-B7D30D1C59EF}"/>
          </ac:spMkLst>
        </pc:spChg>
        <pc:spChg chg="del">
          <ac:chgData name="Elhadi Belghache" userId="25bd9855-c3c8-4fe0-90d6-09dac4ca243f" providerId="ADAL" clId="{458196EB-EEBC-48AB-B259-E7649F7E1AA1}" dt="2022-04-23T13:27:20.601" v="2030" actId="478"/>
          <ac:spMkLst>
            <pc:docMk/>
            <pc:sldMk cId="2556206084" sldId="292"/>
            <ac:spMk id="51" creationId="{DE5BB204-5754-4428-A5CA-BE6B12CC706B}"/>
          </ac:spMkLst>
        </pc:spChg>
        <pc:spChg chg="del mod topLvl">
          <ac:chgData name="Elhadi Belghache" userId="25bd9855-c3c8-4fe0-90d6-09dac4ca243f" providerId="ADAL" clId="{458196EB-EEBC-48AB-B259-E7649F7E1AA1}" dt="2022-04-23T13:27:11.297" v="2024" actId="478"/>
          <ac:spMkLst>
            <pc:docMk/>
            <pc:sldMk cId="2556206084" sldId="292"/>
            <ac:spMk id="58" creationId="{B2B6B702-02AC-440B-9149-C6F080BA0800}"/>
          </ac:spMkLst>
        </pc:spChg>
        <pc:spChg chg="del">
          <ac:chgData name="Elhadi Belghache" userId="25bd9855-c3c8-4fe0-90d6-09dac4ca243f" providerId="ADAL" clId="{458196EB-EEBC-48AB-B259-E7649F7E1AA1}" dt="2022-04-23T13:27:17.906" v="2029" actId="478"/>
          <ac:spMkLst>
            <pc:docMk/>
            <pc:sldMk cId="2556206084" sldId="292"/>
            <ac:spMk id="63" creationId="{8968287F-B583-4BC6-8D66-D93A7CD3C8A4}"/>
          </ac:spMkLst>
        </pc:spChg>
        <pc:spChg chg="del">
          <ac:chgData name="Elhadi Belghache" userId="25bd9855-c3c8-4fe0-90d6-09dac4ca243f" providerId="ADAL" clId="{458196EB-EEBC-48AB-B259-E7649F7E1AA1}" dt="2022-04-23T13:27:25.178" v="2033" actId="478"/>
          <ac:spMkLst>
            <pc:docMk/>
            <pc:sldMk cId="2556206084" sldId="292"/>
            <ac:spMk id="64" creationId="{43303E44-3662-4FC2-86B9-611BB7CFAB82}"/>
          </ac:spMkLst>
        </pc:spChg>
        <pc:grpChg chg="del">
          <ac:chgData name="Elhadi Belghache" userId="25bd9855-c3c8-4fe0-90d6-09dac4ca243f" providerId="ADAL" clId="{458196EB-EEBC-48AB-B259-E7649F7E1AA1}" dt="2022-04-23T13:27:08.131" v="2023" actId="478"/>
          <ac:grpSpMkLst>
            <pc:docMk/>
            <pc:sldMk cId="2556206084" sldId="292"/>
            <ac:grpSpMk id="32" creationId="{5AAFDA04-B376-4076-9B27-1488E3C11244}"/>
          </ac:grpSpMkLst>
        </pc:grpChg>
        <pc:grpChg chg="del">
          <ac:chgData name="Elhadi Belghache" userId="25bd9855-c3c8-4fe0-90d6-09dac4ca243f" providerId="ADAL" clId="{458196EB-EEBC-48AB-B259-E7649F7E1AA1}" dt="2022-04-23T13:27:27.673" v="2035" actId="478"/>
          <ac:grpSpMkLst>
            <pc:docMk/>
            <pc:sldMk cId="2556206084" sldId="292"/>
            <ac:grpSpMk id="33" creationId="{E6632BE8-29EA-49BA-A493-CA8E3C4A2B94}"/>
          </ac:grpSpMkLst>
        </pc:grpChg>
        <pc:grpChg chg="add del mod">
          <ac:chgData name="Elhadi Belghache" userId="25bd9855-c3c8-4fe0-90d6-09dac4ca243f" providerId="ADAL" clId="{458196EB-EEBC-48AB-B259-E7649F7E1AA1}" dt="2022-04-23T13:42:00.104" v="2198" actId="478"/>
          <ac:grpSpMkLst>
            <pc:docMk/>
            <pc:sldMk cId="2556206084" sldId="292"/>
            <ac:grpSpMk id="34" creationId="{BB715540-36F4-434F-BC2D-E693E857E822}"/>
          </ac:grpSpMkLst>
        </pc:grpChg>
        <pc:grpChg chg="del">
          <ac:chgData name="Elhadi Belghache" userId="25bd9855-c3c8-4fe0-90d6-09dac4ca243f" providerId="ADAL" clId="{458196EB-EEBC-48AB-B259-E7649F7E1AA1}" dt="2022-04-23T13:27:12.691" v="2025" actId="478"/>
          <ac:grpSpMkLst>
            <pc:docMk/>
            <pc:sldMk cId="2556206084" sldId="292"/>
            <ac:grpSpMk id="41" creationId="{BA7C365A-2C93-4BAB-8502-99A5974F2CB0}"/>
          </ac:grpSpMkLst>
        </pc:grpChg>
        <pc:grpChg chg="del">
          <ac:chgData name="Elhadi Belghache" userId="25bd9855-c3c8-4fe0-90d6-09dac4ca243f" providerId="ADAL" clId="{458196EB-EEBC-48AB-B259-E7649F7E1AA1}" dt="2022-04-23T13:27:26.705" v="2034" actId="478"/>
          <ac:grpSpMkLst>
            <pc:docMk/>
            <pc:sldMk cId="2556206084" sldId="292"/>
            <ac:grpSpMk id="52" creationId="{B6BC78E2-2654-4318-8534-D3135216EC61}"/>
          </ac:grpSpMkLst>
        </pc:grpChg>
        <pc:picChg chg="del topLvl">
          <ac:chgData name="Elhadi Belghache" userId="25bd9855-c3c8-4fe0-90d6-09dac4ca243f" providerId="ADAL" clId="{458196EB-EEBC-48AB-B259-E7649F7E1AA1}" dt="2022-04-23T13:27:08.131" v="2023" actId="478"/>
          <ac:picMkLst>
            <pc:docMk/>
            <pc:sldMk cId="2556206084" sldId="292"/>
            <ac:picMk id="3" creationId="{A057E3C8-0D1C-4CEA-9F5A-6A364B1D3854}"/>
          </ac:picMkLst>
        </pc:picChg>
        <pc:picChg chg="add mod">
          <ac:chgData name="Elhadi Belghache" userId="25bd9855-c3c8-4fe0-90d6-09dac4ca243f" providerId="ADAL" clId="{458196EB-EEBC-48AB-B259-E7649F7E1AA1}" dt="2022-04-23T17:11:44.037" v="4133"/>
          <ac:picMkLst>
            <pc:docMk/>
            <pc:sldMk cId="2556206084" sldId="292"/>
            <ac:picMk id="5" creationId="{1C558758-9F37-4E16-AD4E-B23A572E258C}"/>
          </ac:picMkLst>
        </pc:picChg>
        <pc:picChg chg="add mod">
          <ac:chgData name="Elhadi Belghache" userId="25bd9855-c3c8-4fe0-90d6-09dac4ca243f" providerId="ADAL" clId="{458196EB-EEBC-48AB-B259-E7649F7E1AA1}" dt="2022-04-23T17:10:34.699" v="4129"/>
          <ac:picMkLst>
            <pc:docMk/>
            <pc:sldMk cId="2556206084" sldId="292"/>
            <ac:picMk id="7" creationId="{F85A4C98-D74C-4A94-A555-218C9CD3EAB0}"/>
          </ac:picMkLst>
        </pc:picChg>
        <pc:picChg chg="del">
          <ac:chgData name="Elhadi Belghache" userId="25bd9855-c3c8-4fe0-90d6-09dac4ca243f" providerId="ADAL" clId="{458196EB-EEBC-48AB-B259-E7649F7E1AA1}" dt="2022-04-23T13:27:13.450" v="2026" actId="478"/>
          <ac:picMkLst>
            <pc:docMk/>
            <pc:sldMk cId="2556206084" sldId="292"/>
            <ac:picMk id="9" creationId="{5C849E4C-3A7C-4D6D-83EA-E142843FC30F}"/>
          </ac:picMkLst>
        </pc:picChg>
        <pc:picChg chg="add mod">
          <ac:chgData name="Elhadi Belghache" userId="25bd9855-c3c8-4fe0-90d6-09dac4ca243f" providerId="ADAL" clId="{458196EB-EEBC-48AB-B259-E7649F7E1AA1}" dt="2022-04-23T17:10:39.146" v="4130"/>
          <ac:picMkLst>
            <pc:docMk/>
            <pc:sldMk cId="2556206084" sldId="292"/>
            <ac:picMk id="10" creationId="{D2A4D256-7D7A-43D0-B653-D243594631B0}"/>
          </ac:picMkLst>
        </pc:picChg>
        <pc:picChg chg="del">
          <ac:chgData name="Elhadi Belghache" userId="25bd9855-c3c8-4fe0-90d6-09dac4ca243f" providerId="ADAL" clId="{458196EB-EEBC-48AB-B259-E7649F7E1AA1}" dt="2022-04-23T13:27:22.786" v="2032" actId="478"/>
          <ac:picMkLst>
            <pc:docMk/>
            <pc:sldMk cId="2556206084" sldId="292"/>
            <ac:picMk id="17" creationId="{79B4063E-AE35-4600-BA95-421510F97069}"/>
          </ac:picMkLst>
        </pc:picChg>
        <pc:cxnChg chg="add del mod">
          <ac:chgData name="Elhadi Belghache" userId="25bd9855-c3c8-4fe0-90d6-09dac4ca243f" providerId="ADAL" clId="{458196EB-EEBC-48AB-B259-E7649F7E1AA1}" dt="2022-04-23T13:39:38.554" v="2154"/>
          <ac:cxnSpMkLst>
            <pc:docMk/>
            <pc:sldMk cId="2556206084" sldId="292"/>
            <ac:cxnSpMk id="31" creationId="{3369B8D0-3549-452F-AF51-86516D31EB00}"/>
          </ac:cxnSpMkLst>
        </pc:cxnChg>
        <pc:cxnChg chg="add del mod topLvl">
          <ac:chgData name="Elhadi Belghache" userId="25bd9855-c3c8-4fe0-90d6-09dac4ca243f" providerId="ADAL" clId="{458196EB-EEBC-48AB-B259-E7649F7E1AA1}" dt="2022-04-23T13:49:10.632" v="2262" actId="1037"/>
          <ac:cxnSpMkLst>
            <pc:docMk/>
            <pc:sldMk cId="2556206084" sldId="292"/>
            <ac:cxnSpMk id="35" creationId="{1754152D-B751-4C28-9DB4-3D442AA755A8}"/>
          </ac:cxnSpMkLst>
        </pc:cxnChg>
        <pc:cxnChg chg="del">
          <ac:chgData name="Elhadi Belghache" userId="25bd9855-c3c8-4fe0-90d6-09dac4ca243f" providerId="ADAL" clId="{458196EB-EEBC-48AB-B259-E7649F7E1AA1}" dt="2022-04-23T13:27:21.810" v="2031" actId="478"/>
          <ac:cxnSpMkLst>
            <pc:docMk/>
            <pc:sldMk cId="2556206084" sldId="292"/>
            <ac:cxnSpMk id="50" creationId="{5D232ED2-6941-4C9A-A741-52CA8DF98472}"/>
          </ac:cxnSpMkLst>
        </pc:cxnChg>
      </pc:sldChg>
      <pc:sldChg chg="add del">
        <pc:chgData name="Elhadi Belghache" userId="25bd9855-c3c8-4fe0-90d6-09dac4ca243f" providerId="ADAL" clId="{458196EB-EEBC-48AB-B259-E7649F7E1AA1}" dt="2022-04-23T13:26:41.919" v="2019" actId="47"/>
        <pc:sldMkLst>
          <pc:docMk/>
          <pc:sldMk cId="2684670682" sldId="292"/>
        </pc:sldMkLst>
      </pc:sldChg>
      <pc:sldChg chg="modSp add mod">
        <pc:chgData name="Elhadi Belghache" userId="25bd9855-c3c8-4fe0-90d6-09dac4ca243f" providerId="ADAL" clId="{458196EB-EEBC-48AB-B259-E7649F7E1AA1}" dt="2022-04-23T17:31:30.403" v="4468" actId="20577"/>
        <pc:sldMkLst>
          <pc:docMk/>
          <pc:sldMk cId="2154881766" sldId="293"/>
        </pc:sldMkLst>
        <pc:spChg chg="mod">
          <ac:chgData name="Elhadi Belghache" userId="25bd9855-c3c8-4fe0-90d6-09dac4ca243f" providerId="ADAL" clId="{458196EB-EEBC-48AB-B259-E7649F7E1AA1}" dt="2022-04-23T17:31:30.403" v="4468" actId="20577"/>
          <ac:spMkLst>
            <pc:docMk/>
            <pc:sldMk cId="2154881766" sldId="293"/>
            <ac:spMk id="6" creationId="{F317138E-7D63-4FB3-A276-64F43BE70681}"/>
          </ac:spMkLst>
        </pc:spChg>
      </pc:sldChg>
      <pc:sldChg chg="addSp delSp modSp add mod">
        <pc:chgData name="Elhadi Belghache" userId="25bd9855-c3c8-4fe0-90d6-09dac4ca243f" providerId="ADAL" clId="{458196EB-EEBC-48AB-B259-E7649F7E1AA1}" dt="2022-04-23T17:43:45.807" v="4648" actId="1076"/>
        <pc:sldMkLst>
          <pc:docMk/>
          <pc:sldMk cId="2206325954" sldId="294"/>
        </pc:sldMkLst>
        <pc:spChg chg="add mod">
          <ac:chgData name="Elhadi Belghache" userId="25bd9855-c3c8-4fe0-90d6-09dac4ca243f" providerId="ADAL" clId="{458196EB-EEBC-48AB-B259-E7649F7E1AA1}" dt="2022-04-23T17:42:46.183" v="4615" actId="14100"/>
          <ac:spMkLst>
            <pc:docMk/>
            <pc:sldMk cId="2206325954" sldId="294"/>
            <ac:spMk id="13" creationId="{4DE3A373-E265-4D83-B71F-09F79DA7281D}"/>
          </ac:spMkLst>
        </pc:spChg>
        <pc:spChg chg="add mod">
          <ac:chgData name="Elhadi Belghache" userId="25bd9855-c3c8-4fe0-90d6-09dac4ca243f" providerId="ADAL" clId="{458196EB-EEBC-48AB-B259-E7649F7E1AA1}" dt="2022-04-23T17:43:45.807" v="4648" actId="1076"/>
          <ac:spMkLst>
            <pc:docMk/>
            <pc:sldMk cId="2206325954" sldId="294"/>
            <ac:spMk id="16" creationId="{6B452DD8-D260-473E-83C1-346240521155}"/>
          </ac:spMkLst>
        </pc:spChg>
        <pc:spChg chg="mod">
          <ac:chgData name="Elhadi Belghache" userId="25bd9855-c3c8-4fe0-90d6-09dac4ca243f" providerId="ADAL" clId="{458196EB-EEBC-48AB-B259-E7649F7E1AA1}" dt="2022-04-23T17:27:33.819" v="4366" actId="20577"/>
          <ac:spMkLst>
            <pc:docMk/>
            <pc:sldMk cId="2206325954" sldId="294"/>
            <ac:spMk id="18" creationId="{D4F0A2F5-323C-433E-96AB-609F5674BF9B}"/>
          </ac:spMkLst>
        </pc:spChg>
        <pc:picChg chg="del">
          <ac:chgData name="Elhadi Belghache" userId="25bd9855-c3c8-4fe0-90d6-09dac4ca243f" providerId="ADAL" clId="{458196EB-EEBC-48AB-B259-E7649F7E1AA1}" dt="2022-04-23T14:05:05.066" v="2349" actId="478"/>
          <ac:picMkLst>
            <pc:docMk/>
            <pc:sldMk cId="2206325954" sldId="294"/>
            <ac:picMk id="3" creationId="{0BE4B51E-B2A6-4C76-8F20-3626D4FCEE67}"/>
          </ac:picMkLst>
        </pc:picChg>
        <pc:picChg chg="add mod">
          <ac:chgData name="Elhadi Belghache" userId="25bd9855-c3c8-4fe0-90d6-09dac4ca243f" providerId="ADAL" clId="{458196EB-EEBC-48AB-B259-E7649F7E1AA1}" dt="2022-04-23T17:41:02.459" v="4594" actId="1037"/>
          <ac:picMkLst>
            <pc:docMk/>
            <pc:sldMk cId="2206325954" sldId="294"/>
            <ac:picMk id="4" creationId="{15E0709B-2231-43EB-819C-F073E555E5C2}"/>
          </ac:picMkLst>
        </pc:picChg>
        <pc:picChg chg="del">
          <ac:chgData name="Elhadi Belghache" userId="25bd9855-c3c8-4fe0-90d6-09dac4ca243f" providerId="ADAL" clId="{458196EB-EEBC-48AB-B259-E7649F7E1AA1}" dt="2022-04-23T14:05:05.694" v="2350" actId="478"/>
          <ac:picMkLst>
            <pc:docMk/>
            <pc:sldMk cId="2206325954" sldId="294"/>
            <ac:picMk id="6" creationId="{6074196E-AC41-48EF-BE63-DE29B25A8528}"/>
          </ac:picMkLst>
        </pc:picChg>
        <pc:picChg chg="del">
          <ac:chgData name="Elhadi Belghache" userId="25bd9855-c3c8-4fe0-90d6-09dac4ca243f" providerId="ADAL" clId="{458196EB-EEBC-48AB-B259-E7649F7E1AA1}" dt="2022-04-23T14:05:06.444" v="2351" actId="478"/>
          <ac:picMkLst>
            <pc:docMk/>
            <pc:sldMk cId="2206325954" sldId="294"/>
            <ac:picMk id="8" creationId="{4E40AE45-36CA-4759-8E82-91F1CC305C5D}"/>
          </ac:picMkLst>
        </pc:picChg>
        <pc:picChg chg="add mod">
          <ac:chgData name="Elhadi Belghache" userId="25bd9855-c3c8-4fe0-90d6-09dac4ca243f" providerId="ADAL" clId="{458196EB-EEBC-48AB-B259-E7649F7E1AA1}" dt="2022-04-23T17:41:02.459" v="4594" actId="1037"/>
          <ac:picMkLst>
            <pc:docMk/>
            <pc:sldMk cId="2206325954" sldId="294"/>
            <ac:picMk id="9" creationId="{8CD8FE67-5A62-4BC3-B5A0-FCC16E4FF2AF}"/>
          </ac:picMkLst>
        </pc:picChg>
        <pc:picChg chg="del">
          <ac:chgData name="Elhadi Belghache" userId="25bd9855-c3c8-4fe0-90d6-09dac4ca243f" providerId="ADAL" clId="{458196EB-EEBC-48AB-B259-E7649F7E1AA1}" dt="2022-04-23T14:05:07.494" v="2352" actId="478"/>
          <ac:picMkLst>
            <pc:docMk/>
            <pc:sldMk cId="2206325954" sldId="294"/>
            <ac:picMk id="10" creationId="{43244F22-74F0-4C72-B2D6-95F5BA5CBEDA}"/>
          </ac:picMkLst>
        </pc:picChg>
        <pc:picChg chg="add del mod">
          <ac:chgData name="Elhadi Belghache" userId="25bd9855-c3c8-4fe0-90d6-09dac4ca243f" providerId="ADAL" clId="{458196EB-EEBC-48AB-B259-E7649F7E1AA1}" dt="2022-04-23T14:09:53.426" v="2395" actId="21"/>
          <ac:picMkLst>
            <pc:docMk/>
            <pc:sldMk cId="2206325954" sldId="294"/>
            <ac:picMk id="12" creationId="{4BDBC2E6-43BF-4071-883F-2B8A4088A5D5}"/>
          </ac:picMkLst>
        </pc:picChg>
        <pc:picChg chg="add mod">
          <ac:chgData name="Elhadi Belghache" userId="25bd9855-c3c8-4fe0-90d6-09dac4ca243f" providerId="ADAL" clId="{458196EB-EEBC-48AB-B259-E7649F7E1AA1}" dt="2022-04-23T14:06:32.648" v="2367"/>
          <ac:picMkLst>
            <pc:docMk/>
            <pc:sldMk cId="2206325954" sldId="294"/>
            <ac:picMk id="14" creationId="{8BED9F91-E013-4CA6-986D-40E6A7611A37}"/>
          </ac:picMkLst>
        </pc:picChg>
        <pc:picChg chg="add mod">
          <ac:chgData name="Elhadi Belghache" userId="25bd9855-c3c8-4fe0-90d6-09dac4ca243f" providerId="ADAL" clId="{458196EB-EEBC-48AB-B259-E7649F7E1AA1}" dt="2022-04-23T17:41:04.641" v="4603" actId="1037"/>
          <ac:picMkLst>
            <pc:docMk/>
            <pc:sldMk cId="2206325954" sldId="294"/>
            <ac:picMk id="15" creationId="{800F2A02-C515-4E5C-9967-917453902FF2}"/>
          </ac:picMkLst>
        </pc:picChg>
      </pc:sldChg>
      <pc:sldChg chg="addSp delSp modSp add del mod">
        <pc:chgData name="Elhadi Belghache" userId="25bd9855-c3c8-4fe0-90d6-09dac4ca243f" providerId="ADAL" clId="{458196EB-EEBC-48AB-B259-E7649F7E1AA1}" dt="2022-04-23T14:12:51" v="2411" actId="47"/>
        <pc:sldMkLst>
          <pc:docMk/>
          <pc:sldMk cId="2464310021" sldId="295"/>
        </pc:sldMkLst>
        <pc:picChg chg="add del mod">
          <ac:chgData name="Elhadi Belghache" userId="25bd9855-c3c8-4fe0-90d6-09dac4ca243f" providerId="ADAL" clId="{458196EB-EEBC-48AB-B259-E7649F7E1AA1}" dt="2022-04-23T14:12:21.457" v="2402" actId="21"/>
          <ac:picMkLst>
            <pc:docMk/>
            <pc:sldMk cId="2464310021" sldId="295"/>
            <ac:picMk id="3" creationId="{490FF333-DF78-4CD1-A1EA-ABD0F85CB25D}"/>
          </ac:picMkLst>
        </pc:picChg>
        <pc:picChg chg="del">
          <ac:chgData name="Elhadi Belghache" userId="25bd9855-c3c8-4fe0-90d6-09dac4ca243f" providerId="ADAL" clId="{458196EB-EEBC-48AB-B259-E7649F7E1AA1}" dt="2022-04-23T14:06:37.105" v="2370" actId="478"/>
          <ac:picMkLst>
            <pc:docMk/>
            <pc:sldMk cId="2464310021" sldId="295"/>
            <ac:picMk id="4" creationId="{15E0709B-2231-43EB-819C-F073E555E5C2}"/>
          </ac:picMkLst>
        </pc:picChg>
        <pc:picChg chg="del mod">
          <ac:chgData name="Elhadi Belghache" userId="25bd9855-c3c8-4fe0-90d6-09dac4ca243f" providerId="ADAL" clId="{458196EB-EEBC-48AB-B259-E7649F7E1AA1}" dt="2022-04-23T14:06:37.573" v="2372" actId="478"/>
          <ac:picMkLst>
            <pc:docMk/>
            <pc:sldMk cId="2464310021" sldId="295"/>
            <ac:picMk id="9" creationId="{8CD8FE67-5A62-4BC3-B5A0-FCC16E4FF2AF}"/>
          </ac:picMkLst>
        </pc:picChg>
        <pc:picChg chg="del">
          <ac:chgData name="Elhadi Belghache" userId="25bd9855-c3c8-4fe0-90d6-09dac4ca243f" providerId="ADAL" clId="{458196EB-EEBC-48AB-B259-E7649F7E1AA1}" dt="2022-04-23T14:06:36.526" v="2369" actId="478"/>
          <ac:picMkLst>
            <pc:docMk/>
            <pc:sldMk cId="2464310021" sldId="295"/>
            <ac:picMk id="12" creationId="{4BDBC2E6-43BF-4071-883F-2B8A4088A5D5}"/>
          </ac:picMkLst>
        </pc:picChg>
      </pc:sldChg>
      <pc:sldChg chg="addSp delSp modSp add mod">
        <pc:chgData name="Elhadi Belghache" userId="25bd9855-c3c8-4fe0-90d6-09dac4ca243f" providerId="ADAL" clId="{458196EB-EEBC-48AB-B259-E7649F7E1AA1}" dt="2022-04-23T17:45:26.197" v="4671" actId="1076"/>
        <pc:sldMkLst>
          <pc:docMk/>
          <pc:sldMk cId="1683478379" sldId="296"/>
        </pc:sldMkLst>
        <pc:spChg chg="add mod">
          <ac:chgData name="Elhadi Belghache" userId="25bd9855-c3c8-4fe0-90d6-09dac4ca243f" providerId="ADAL" clId="{458196EB-EEBC-48AB-B259-E7649F7E1AA1}" dt="2022-04-23T17:44:39.389" v="4654" actId="164"/>
          <ac:spMkLst>
            <pc:docMk/>
            <pc:sldMk cId="1683478379" sldId="296"/>
            <ac:spMk id="9" creationId="{19CF56BB-D9A3-47C9-82B2-5FE8EECDFA4A}"/>
          </ac:spMkLst>
        </pc:spChg>
        <pc:spChg chg="add mod">
          <ac:chgData name="Elhadi Belghache" userId="25bd9855-c3c8-4fe0-90d6-09dac4ca243f" providerId="ADAL" clId="{458196EB-EEBC-48AB-B259-E7649F7E1AA1}" dt="2022-04-23T17:45:26.197" v="4671" actId="1076"/>
          <ac:spMkLst>
            <pc:docMk/>
            <pc:sldMk cId="1683478379" sldId="296"/>
            <ac:spMk id="10" creationId="{89227867-860E-4C1D-AF9D-1A8DFC7FC502}"/>
          </ac:spMkLst>
        </pc:spChg>
        <pc:spChg chg="mod">
          <ac:chgData name="Elhadi Belghache" userId="25bd9855-c3c8-4fe0-90d6-09dac4ca243f" providerId="ADAL" clId="{458196EB-EEBC-48AB-B259-E7649F7E1AA1}" dt="2022-04-23T17:27:43.498" v="4379" actId="20577"/>
          <ac:spMkLst>
            <pc:docMk/>
            <pc:sldMk cId="1683478379" sldId="296"/>
            <ac:spMk id="18" creationId="{D4F0A2F5-323C-433E-96AB-609F5674BF9B}"/>
          </ac:spMkLst>
        </pc:spChg>
        <pc:grpChg chg="add mod">
          <ac:chgData name="Elhadi Belghache" userId="25bd9855-c3c8-4fe0-90d6-09dac4ca243f" providerId="ADAL" clId="{458196EB-EEBC-48AB-B259-E7649F7E1AA1}" dt="2022-04-23T17:45:18.257" v="4670" actId="1076"/>
          <ac:grpSpMkLst>
            <pc:docMk/>
            <pc:sldMk cId="1683478379" sldId="296"/>
            <ac:grpSpMk id="8" creationId="{A8550FC3-FBE6-4998-94B9-12E4E480B395}"/>
          </ac:grpSpMkLst>
        </pc:grpChg>
        <pc:picChg chg="del">
          <ac:chgData name="Elhadi Belghache" userId="25bd9855-c3c8-4fe0-90d6-09dac4ca243f" providerId="ADAL" clId="{458196EB-EEBC-48AB-B259-E7649F7E1AA1}" dt="2022-04-23T14:07:15.997" v="2381" actId="478"/>
          <ac:picMkLst>
            <pc:docMk/>
            <pc:sldMk cId="1683478379" sldId="296"/>
            <ac:picMk id="3" creationId="{490FF333-DF78-4CD1-A1EA-ABD0F85CB25D}"/>
          </ac:picMkLst>
        </pc:picChg>
        <pc:picChg chg="add del mod">
          <ac:chgData name="Elhadi Belghache" userId="25bd9855-c3c8-4fe0-90d6-09dac4ca243f" providerId="ADAL" clId="{458196EB-EEBC-48AB-B259-E7649F7E1AA1}" dt="2022-04-23T14:50:48.291" v="2596" actId="478"/>
          <ac:picMkLst>
            <pc:docMk/>
            <pc:sldMk cId="1683478379" sldId="296"/>
            <ac:picMk id="4" creationId="{00574D78-3E54-4273-AB41-5D5620398CF2}"/>
          </ac:picMkLst>
        </pc:picChg>
        <pc:picChg chg="add mod">
          <ac:chgData name="Elhadi Belghache" userId="25bd9855-c3c8-4fe0-90d6-09dac4ca243f" providerId="ADAL" clId="{458196EB-EEBC-48AB-B259-E7649F7E1AA1}" dt="2022-04-23T17:44:46.467" v="4659" actId="1037"/>
          <ac:picMkLst>
            <pc:docMk/>
            <pc:sldMk cId="1683478379" sldId="296"/>
            <ac:picMk id="7" creationId="{B4842D27-A0D1-4E05-9F9F-9EFE4468378D}"/>
          </ac:picMkLst>
        </pc:picChg>
      </pc:sldChg>
      <pc:sldChg chg="addSp delSp modSp add mod ord">
        <pc:chgData name="Elhadi Belghache" userId="25bd9855-c3c8-4fe0-90d6-09dac4ca243f" providerId="ADAL" clId="{458196EB-EEBC-48AB-B259-E7649F7E1AA1}" dt="2022-04-23T17:45:56.396" v="4677" actId="14100"/>
        <pc:sldMkLst>
          <pc:docMk/>
          <pc:sldMk cId="4119590005" sldId="297"/>
        </pc:sldMkLst>
        <pc:spChg chg="add mod">
          <ac:chgData name="Elhadi Belghache" userId="25bd9855-c3c8-4fe0-90d6-09dac4ca243f" providerId="ADAL" clId="{458196EB-EEBC-48AB-B259-E7649F7E1AA1}" dt="2022-04-23T17:45:56.396" v="4677" actId="14100"/>
          <ac:spMkLst>
            <pc:docMk/>
            <pc:sldMk cId="4119590005" sldId="297"/>
            <ac:spMk id="8" creationId="{09CDD67A-FA1D-42F3-A782-F10F5217A14D}"/>
          </ac:spMkLst>
        </pc:spChg>
        <pc:spChg chg="add mod">
          <ac:chgData name="Elhadi Belghache" userId="25bd9855-c3c8-4fe0-90d6-09dac4ca243f" providerId="ADAL" clId="{458196EB-EEBC-48AB-B259-E7649F7E1AA1}" dt="2022-04-23T17:45:50.261" v="4675" actId="1076"/>
          <ac:spMkLst>
            <pc:docMk/>
            <pc:sldMk cId="4119590005" sldId="297"/>
            <ac:spMk id="9" creationId="{7DEAADB8-CD0D-4004-AC63-D616E524C76E}"/>
          </ac:spMkLst>
        </pc:spChg>
        <pc:spChg chg="mod">
          <ac:chgData name="Elhadi Belghache" userId="25bd9855-c3c8-4fe0-90d6-09dac4ca243f" providerId="ADAL" clId="{458196EB-EEBC-48AB-B259-E7649F7E1AA1}" dt="2022-04-23T17:28:13.571" v="4388" actId="20577"/>
          <ac:spMkLst>
            <pc:docMk/>
            <pc:sldMk cId="4119590005" sldId="297"/>
            <ac:spMk id="18" creationId="{D4F0A2F5-323C-433E-96AB-609F5674BF9B}"/>
          </ac:spMkLst>
        </pc:spChg>
        <pc:picChg chg="add del mod">
          <ac:chgData name="Elhadi Belghache" userId="25bd9855-c3c8-4fe0-90d6-09dac4ca243f" providerId="ADAL" clId="{458196EB-EEBC-48AB-B259-E7649F7E1AA1}" dt="2022-04-23T15:03:28.036" v="2687" actId="478"/>
          <ac:picMkLst>
            <pc:docMk/>
            <pc:sldMk cId="4119590005" sldId="297"/>
            <ac:picMk id="3" creationId="{9FED1492-BC30-430C-BA17-608E2420D9C3}"/>
          </ac:picMkLst>
        </pc:picChg>
        <pc:picChg chg="add del mod">
          <ac:chgData name="Elhadi Belghache" userId="25bd9855-c3c8-4fe0-90d6-09dac4ca243f" providerId="ADAL" clId="{458196EB-EEBC-48AB-B259-E7649F7E1AA1}" dt="2022-04-23T17:45:34.079" v="4672" actId="1076"/>
          <ac:picMkLst>
            <pc:docMk/>
            <pc:sldMk cId="4119590005" sldId="297"/>
            <ac:picMk id="6" creationId="{94C3999B-42D9-469F-A0DC-D1CEAA08DC29}"/>
          </ac:picMkLst>
        </pc:picChg>
      </pc:sldChg>
      <pc:sldChg chg="addSp delSp modSp add mod">
        <pc:chgData name="Elhadi Belghache" userId="25bd9855-c3c8-4fe0-90d6-09dac4ca243f" providerId="ADAL" clId="{458196EB-EEBC-48AB-B259-E7649F7E1AA1}" dt="2022-04-23T17:51:14.977" v="4778" actId="1036"/>
        <pc:sldMkLst>
          <pc:docMk/>
          <pc:sldMk cId="1738777771" sldId="298"/>
        </pc:sldMkLst>
        <pc:spChg chg="add mod">
          <ac:chgData name="Elhadi Belghache" userId="25bd9855-c3c8-4fe0-90d6-09dac4ca243f" providerId="ADAL" clId="{458196EB-EEBC-48AB-B259-E7649F7E1AA1}" dt="2022-04-23T17:50:23.051" v="4765" actId="1076"/>
          <ac:spMkLst>
            <pc:docMk/>
            <pc:sldMk cId="1738777771" sldId="298"/>
            <ac:spMk id="13" creationId="{BC56D6FE-4587-4DF5-BAE0-F841C1BA4C7C}"/>
          </ac:spMkLst>
        </pc:spChg>
        <pc:spChg chg="add mod">
          <ac:chgData name="Elhadi Belghache" userId="25bd9855-c3c8-4fe0-90d6-09dac4ca243f" providerId="ADAL" clId="{458196EB-EEBC-48AB-B259-E7649F7E1AA1}" dt="2022-04-23T17:49:05.590" v="4753" actId="1076"/>
          <ac:spMkLst>
            <pc:docMk/>
            <pc:sldMk cId="1738777771" sldId="298"/>
            <ac:spMk id="14" creationId="{0E980D77-8EE7-4C3D-B69D-3B3A92FE8952}"/>
          </ac:spMkLst>
        </pc:spChg>
        <pc:spChg chg="del mod topLvl">
          <ac:chgData name="Elhadi Belghache" userId="25bd9855-c3c8-4fe0-90d6-09dac4ca243f" providerId="ADAL" clId="{458196EB-EEBC-48AB-B259-E7649F7E1AA1}" dt="2022-04-23T17:49:22.426" v="4755" actId="478"/>
          <ac:spMkLst>
            <pc:docMk/>
            <pc:sldMk cId="1738777771" sldId="298"/>
            <ac:spMk id="17" creationId="{FFB89680-1086-4682-8933-8DF5518DD190}"/>
          </ac:spMkLst>
        </pc:spChg>
        <pc:spChg chg="mod">
          <ac:chgData name="Elhadi Belghache" userId="25bd9855-c3c8-4fe0-90d6-09dac4ca243f" providerId="ADAL" clId="{458196EB-EEBC-48AB-B259-E7649F7E1AA1}" dt="2022-04-23T17:29:39.828" v="4422" actId="20577"/>
          <ac:spMkLst>
            <pc:docMk/>
            <pc:sldMk cId="1738777771" sldId="298"/>
            <ac:spMk id="18" creationId="{D4F0A2F5-323C-433E-96AB-609F5674BF9B}"/>
          </ac:spMkLst>
        </pc:spChg>
        <pc:spChg chg="add mod">
          <ac:chgData name="Elhadi Belghache" userId="25bd9855-c3c8-4fe0-90d6-09dac4ca243f" providerId="ADAL" clId="{458196EB-EEBC-48AB-B259-E7649F7E1AA1}" dt="2022-04-23T17:51:00.376" v="4774" actId="1036"/>
          <ac:spMkLst>
            <pc:docMk/>
            <pc:sldMk cId="1738777771" sldId="298"/>
            <ac:spMk id="26" creationId="{924A0EEE-5BFE-4FBF-9832-E2B3827F3527}"/>
          </ac:spMkLst>
        </pc:spChg>
        <pc:spChg chg="add mod">
          <ac:chgData name="Elhadi Belghache" userId="25bd9855-c3c8-4fe0-90d6-09dac4ca243f" providerId="ADAL" clId="{458196EB-EEBC-48AB-B259-E7649F7E1AA1}" dt="2022-04-23T17:51:14.977" v="4778" actId="1036"/>
          <ac:spMkLst>
            <pc:docMk/>
            <pc:sldMk cId="1738777771" sldId="298"/>
            <ac:spMk id="27" creationId="{C20BC425-5DA2-4FD9-A7FF-065741C446A9}"/>
          </ac:spMkLst>
        </pc:spChg>
        <pc:grpChg chg="add del mod">
          <ac:chgData name="Elhadi Belghache" userId="25bd9855-c3c8-4fe0-90d6-09dac4ca243f" providerId="ADAL" clId="{458196EB-EEBC-48AB-B259-E7649F7E1AA1}" dt="2022-04-23T17:49:22.426" v="4755" actId="478"/>
          <ac:grpSpMkLst>
            <pc:docMk/>
            <pc:sldMk cId="1738777771" sldId="298"/>
            <ac:grpSpMk id="15" creationId="{20D4A2A2-A674-4568-874A-5DECCC1E0941}"/>
          </ac:grpSpMkLst>
        </pc:grpChg>
        <pc:picChg chg="del">
          <ac:chgData name="Elhadi Belghache" userId="25bd9855-c3c8-4fe0-90d6-09dac4ca243f" providerId="ADAL" clId="{458196EB-EEBC-48AB-B259-E7649F7E1AA1}" dt="2022-04-23T14:08:22.429" v="2392" actId="478"/>
          <ac:picMkLst>
            <pc:docMk/>
            <pc:sldMk cId="1738777771" sldId="298"/>
            <ac:picMk id="3" creationId="{9FED1492-BC30-430C-BA17-608E2420D9C3}"/>
          </ac:picMkLst>
        </pc:picChg>
        <pc:picChg chg="add del mod">
          <ac:chgData name="Elhadi Belghache" userId="25bd9855-c3c8-4fe0-90d6-09dac4ca243f" providerId="ADAL" clId="{458196EB-EEBC-48AB-B259-E7649F7E1AA1}" dt="2022-04-23T14:42:51.243" v="2579" actId="478"/>
          <ac:picMkLst>
            <pc:docMk/>
            <pc:sldMk cId="1738777771" sldId="298"/>
            <ac:picMk id="4" creationId="{A835D7A7-3A09-4DF7-85D5-A48A2EB7DD1E}"/>
          </ac:picMkLst>
        </pc:picChg>
        <pc:picChg chg="add del mod">
          <ac:chgData name="Elhadi Belghache" userId="25bd9855-c3c8-4fe0-90d6-09dac4ca243f" providerId="ADAL" clId="{458196EB-EEBC-48AB-B259-E7649F7E1AA1}" dt="2022-04-23T14:42:52.824" v="2580" actId="478"/>
          <ac:picMkLst>
            <pc:docMk/>
            <pc:sldMk cId="1738777771" sldId="298"/>
            <ac:picMk id="7" creationId="{5172B8E8-155F-4C01-A75B-E82EB551AFB2}"/>
          </ac:picMkLst>
        </pc:picChg>
        <pc:picChg chg="add mod">
          <ac:chgData name="Elhadi Belghache" userId="25bd9855-c3c8-4fe0-90d6-09dac4ca243f" providerId="ADAL" clId="{458196EB-EEBC-48AB-B259-E7649F7E1AA1}" dt="2022-04-23T17:21:02.987" v="4208" actId="1035"/>
          <ac:picMkLst>
            <pc:docMk/>
            <pc:sldMk cId="1738777771" sldId="298"/>
            <ac:picMk id="8" creationId="{F4AF6A53-8EDE-41AE-836D-B6EF0E579AB3}"/>
          </ac:picMkLst>
        </pc:picChg>
        <pc:picChg chg="add mod">
          <ac:chgData name="Elhadi Belghache" userId="25bd9855-c3c8-4fe0-90d6-09dac4ca243f" providerId="ADAL" clId="{458196EB-EEBC-48AB-B259-E7649F7E1AA1}" dt="2022-04-23T17:21:11.514" v="4210" actId="1036"/>
          <ac:picMkLst>
            <pc:docMk/>
            <pc:sldMk cId="1738777771" sldId="298"/>
            <ac:picMk id="10" creationId="{9C8FA03A-C71E-4325-A8C8-2EE5EC6C41A6}"/>
          </ac:picMkLst>
        </pc:picChg>
        <pc:cxnChg chg="mod topLvl">
          <ac:chgData name="Elhadi Belghache" userId="25bd9855-c3c8-4fe0-90d6-09dac4ca243f" providerId="ADAL" clId="{458196EB-EEBC-48AB-B259-E7649F7E1AA1}" dt="2022-04-23T17:50:30.420" v="4766" actId="14100"/>
          <ac:cxnSpMkLst>
            <pc:docMk/>
            <pc:sldMk cId="1738777771" sldId="298"/>
            <ac:cxnSpMk id="16" creationId="{D8E95E89-421A-442C-82DE-E304A8608409}"/>
          </ac:cxnSpMkLst>
        </pc:cxnChg>
        <pc:cxnChg chg="add mod">
          <ac:chgData name="Elhadi Belghache" userId="25bd9855-c3c8-4fe0-90d6-09dac4ca243f" providerId="ADAL" clId="{458196EB-EEBC-48AB-B259-E7649F7E1AA1}" dt="2022-04-23T17:49:47.549" v="4762" actId="14100"/>
          <ac:cxnSpMkLst>
            <pc:docMk/>
            <pc:sldMk cId="1738777771" sldId="298"/>
            <ac:cxnSpMk id="20" creationId="{E1E66FAA-8E40-4217-8F03-DD589FFA40B4}"/>
          </ac:cxnSpMkLst>
        </pc:cxnChg>
      </pc:sldChg>
      <pc:sldChg chg="addSp delSp modSp add mod ord">
        <pc:chgData name="Elhadi Belghache" userId="25bd9855-c3c8-4fe0-90d6-09dac4ca243f" providerId="ADAL" clId="{458196EB-EEBC-48AB-B259-E7649F7E1AA1}" dt="2022-04-23T17:30:24.194" v="4439" actId="20577"/>
        <pc:sldMkLst>
          <pc:docMk/>
          <pc:sldMk cId="348379310" sldId="299"/>
        </pc:sldMkLst>
        <pc:spChg chg="mod topLvl">
          <ac:chgData name="Elhadi Belghache" userId="25bd9855-c3c8-4fe0-90d6-09dac4ca243f" providerId="ADAL" clId="{458196EB-EEBC-48AB-B259-E7649F7E1AA1}" dt="2022-04-23T16:18:28.878" v="3676" actId="164"/>
          <ac:spMkLst>
            <pc:docMk/>
            <pc:sldMk cId="348379310" sldId="299"/>
            <ac:spMk id="11" creationId="{BA76A97F-3509-4FED-BDDB-1B1DB251B5F3}"/>
          </ac:spMkLst>
        </pc:spChg>
        <pc:spChg chg="mod topLvl">
          <ac:chgData name="Elhadi Belghache" userId="25bd9855-c3c8-4fe0-90d6-09dac4ca243f" providerId="ADAL" clId="{458196EB-EEBC-48AB-B259-E7649F7E1AA1}" dt="2022-04-23T16:14:36.025" v="3433" actId="165"/>
          <ac:spMkLst>
            <pc:docMk/>
            <pc:sldMk cId="348379310" sldId="299"/>
            <ac:spMk id="13" creationId="{43F08392-CAC7-46FB-A0FF-873051B18A0F}"/>
          </ac:spMkLst>
        </pc:spChg>
        <pc:spChg chg="del mod topLvl">
          <ac:chgData name="Elhadi Belghache" userId="25bd9855-c3c8-4fe0-90d6-09dac4ca243f" providerId="ADAL" clId="{458196EB-EEBC-48AB-B259-E7649F7E1AA1}" dt="2022-04-23T15:30:57.478" v="2959" actId="478"/>
          <ac:spMkLst>
            <pc:docMk/>
            <pc:sldMk cId="348379310" sldId="299"/>
            <ac:spMk id="14" creationId="{C8EBAF98-3AB3-4E01-9F4A-F6B7727B2EE4}"/>
          </ac:spMkLst>
        </pc:spChg>
        <pc:spChg chg="del mod">
          <ac:chgData name="Elhadi Belghache" userId="25bd9855-c3c8-4fe0-90d6-09dac4ca243f" providerId="ADAL" clId="{458196EB-EEBC-48AB-B259-E7649F7E1AA1}" dt="2022-04-23T15:16:37.186" v="2802" actId="478"/>
          <ac:spMkLst>
            <pc:docMk/>
            <pc:sldMk cId="348379310" sldId="299"/>
            <ac:spMk id="15" creationId="{8FBDA794-E766-48CA-BF26-7478D8A087D3}"/>
          </ac:spMkLst>
        </pc:spChg>
        <pc:spChg chg="del mod topLvl">
          <ac:chgData name="Elhadi Belghache" userId="25bd9855-c3c8-4fe0-90d6-09dac4ca243f" providerId="ADAL" clId="{458196EB-EEBC-48AB-B259-E7649F7E1AA1}" dt="2022-04-23T15:50:52.655" v="3225" actId="478"/>
          <ac:spMkLst>
            <pc:docMk/>
            <pc:sldMk cId="348379310" sldId="299"/>
            <ac:spMk id="16" creationId="{11A47EE5-F8C2-485C-9A40-E4E12AB9871B}"/>
          </ac:spMkLst>
        </pc:spChg>
        <pc:spChg chg="mod">
          <ac:chgData name="Elhadi Belghache" userId="25bd9855-c3c8-4fe0-90d6-09dac4ca243f" providerId="ADAL" clId="{458196EB-EEBC-48AB-B259-E7649F7E1AA1}" dt="2022-04-23T17:30:24.194" v="4439" actId="20577"/>
          <ac:spMkLst>
            <pc:docMk/>
            <pc:sldMk cId="348379310" sldId="299"/>
            <ac:spMk id="18" creationId="{D4F0A2F5-323C-433E-96AB-609F5674BF9B}"/>
          </ac:spMkLst>
        </pc:spChg>
        <pc:spChg chg="mod topLvl">
          <ac:chgData name="Elhadi Belghache" userId="25bd9855-c3c8-4fe0-90d6-09dac4ca243f" providerId="ADAL" clId="{458196EB-EEBC-48AB-B259-E7649F7E1AA1}" dt="2022-04-23T16:14:36.025" v="3433" actId="165"/>
          <ac:spMkLst>
            <pc:docMk/>
            <pc:sldMk cId="348379310" sldId="299"/>
            <ac:spMk id="21" creationId="{4658D1D2-B409-42F4-AE2E-D26795E63605}"/>
          </ac:spMkLst>
        </pc:spChg>
        <pc:spChg chg="del mod topLvl">
          <ac:chgData name="Elhadi Belghache" userId="25bd9855-c3c8-4fe0-90d6-09dac4ca243f" providerId="ADAL" clId="{458196EB-EEBC-48AB-B259-E7649F7E1AA1}" dt="2022-04-23T15:37:22.224" v="3074" actId="478"/>
          <ac:spMkLst>
            <pc:docMk/>
            <pc:sldMk cId="348379310" sldId="299"/>
            <ac:spMk id="22" creationId="{32B09BB7-5197-40FC-8CE9-8ABDF810DB2A}"/>
          </ac:spMkLst>
        </pc:spChg>
        <pc:spChg chg="mod topLvl">
          <ac:chgData name="Elhadi Belghache" userId="25bd9855-c3c8-4fe0-90d6-09dac4ca243f" providerId="ADAL" clId="{458196EB-EEBC-48AB-B259-E7649F7E1AA1}" dt="2022-04-23T16:57:07.697" v="4061" actId="1036"/>
          <ac:spMkLst>
            <pc:docMk/>
            <pc:sldMk cId="348379310" sldId="299"/>
            <ac:spMk id="27" creationId="{5F33A9FD-20ED-42AE-9BFC-5DF867E310C1}"/>
          </ac:spMkLst>
        </pc:spChg>
        <pc:spChg chg="mod topLvl">
          <ac:chgData name="Elhadi Belghache" userId="25bd9855-c3c8-4fe0-90d6-09dac4ca243f" providerId="ADAL" clId="{458196EB-EEBC-48AB-B259-E7649F7E1AA1}" dt="2022-04-23T17:02:13.330" v="4106" actId="1076"/>
          <ac:spMkLst>
            <pc:docMk/>
            <pc:sldMk cId="348379310" sldId="299"/>
            <ac:spMk id="28" creationId="{E88E4E07-DD86-4735-9C12-946A2D368B68}"/>
          </ac:spMkLst>
        </pc:spChg>
        <pc:spChg chg="del mod topLvl">
          <ac:chgData name="Elhadi Belghache" userId="25bd9855-c3c8-4fe0-90d6-09dac4ca243f" providerId="ADAL" clId="{458196EB-EEBC-48AB-B259-E7649F7E1AA1}" dt="2022-04-23T15:31:01.774" v="2960" actId="478"/>
          <ac:spMkLst>
            <pc:docMk/>
            <pc:sldMk cId="348379310" sldId="299"/>
            <ac:spMk id="29" creationId="{89D4DAE2-CCFE-4CD0-A604-4B0F25A60831}"/>
          </ac:spMkLst>
        </pc:spChg>
        <pc:spChg chg="mod topLvl">
          <ac:chgData name="Elhadi Belghache" userId="25bd9855-c3c8-4fe0-90d6-09dac4ca243f" providerId="ADAL" clId="{458196EB-EEBC-48AB-B259-E7649F7E1AA1}" dt="2022-04-23T16:58:13.574" v="4087" actId="1076"/>
          <ac:spMkLst>
            <pc:docMk/>
            <pc:sldMk cId="348379310" sldId="299"/>
            <ac:spMk id="30" creationId="{422C5AE7-0963-4062-96E0-89282A187767}"/>
          </ac:spMkLst>
        </pc:spChg>
        <pc:spChg chg="mod">
          <ac:chgData name="Elhadi Belghache" userId="25bd9855-c3c8-4fe0-90d6-09dac4ca243f" providerId="ADAL" clId="{458196EB-EEBC-48AB-B259-E7649F7E1AA1}" dt="2022-04-23T15:21:47.359" v="2854" actId="165"/>
          <ac:spMkLst>
            <pc:docMk/>
            <pc:sldMk cId="348379310" sldId="299"/>
            <ac:spMk id="31" creationId="{68526246-9BEB-4E80-85DE-60AC978AFD1C}"/>
          </ac:spMkLst>
        </pc:spChg>
        <pc:spChg chg="mod">
          <ac:chgData name="Elhadi Belghache" userId="25bd9855-c3c8-4fe0-90d6-09dac4ca243f" providerId="ADAL" clId="{458196EB-EEBC-48AB-B259-E7649F7E1AA1}" dt="2022-04-23T15:21:47.359" v="2854" actId="165"/>
          <ac:spMkLst>
            <pc:docMk/>
            <pc:sldMk cId="348379310" sldId="299"/>
            <ac:spMk id="32" creationId="{41D116D8-E3E3-4274-8D19-11F0D8342D7F}"/>
          </ac:spMkLst>
        </pc:spChg>
        <pc:spChg chg="mod">
          <ac:chgData name="Elhadi Belghache" userId="25bd9855-c3c8-4fe0-90d6-09dac4ca243f" providerId="ADAL" clId="{458196EB-EEBC-48AB-B259-E7649F7E1AA1}" dt="2022-04-23T15:21:47.359" v="2854" actId="165"/>
          <ac:spMkLst>
            <pc:docMk/>
            <pc:sldMk cId="348379310" sldId="299"/>
            <ac:spMk id="33" creationId="{53A81EB6-9DEB-455E-B162-4125F82E8D1C}"/>
          </ac:spMkLst>
        </pc:spChg>
        <pc:spChg chg="add mod topLvl">
          <ac:chgData name="Elhadi Belghache" userId="25bd9855-c3c8-4fe0-90d6-09dac4ca243f" providerId="ADAL" clId="{458196EB-EEBC-48AB-B259-E7649F7E1AA1}" dt="2022-04-23T16:14:36.025" v="3433" actId="165"/>
          <ac:spMkLst>
            <pc:docMk/>
            <pc:sldMk cId="348379310" sldId="299"/>
            <ac:spMk id="39" creationId="{72B14124-0E31-42D1-85A0-785BEC0F7819}"/>
          </ac:spMkLst>
        </pc:spChg>
        <pc:spChg chg="add mod topLvl">
          <ac:chgData name="Elhadi Belghache" userId="25bd9855-c3c8-4fe0-90d6-09dac4ca243f" providerId="ADAL" clId="{458196EB-EEBC-48AB-B259-E7649F7E1AA1}" dt="2022-04-23T16:14:36.025" v="3433" actId="165"/>
          <ac:spMkLst>
            <pc:docMk/>
            <pc:sldMk cId="348379310" sldId="299"/>
            <ac:spMk id="40" creationId="{BBCEDE25-D9F7-4EDE-A6DC-1BBFB1C943C0}"/>
          </ac:spMkLst>
        </pc:spChg>
        <pc:spChg chg="add mod topLvl">
          <ac:chgData name="Elhadi Belghache" userId="25bd9855-c3c8-4fe0-90d6-09dac4ca243f" providerId="ADAL" clId="{458196EB-EEBC-48AB-B259-E7649F7E1AA1}" dt="2022-04-23T16:14:36.025" v="3433" actId="165"/>
          <ac:spMkLst>
            <pc:docMk/>
            <pc:sldMk cId="348379310" sldId="299"/>
            <ac:spMk id="41" creationId="{930038B5-46CD-4AD8-9B50-4E60846D359F}"/>
          </ac:spMkLst>
        </pc:spChg>
        <pc:spChg chg="add mod topLvl">
          <ac:chgData name="Elhadi Belghache" userId="25bd9855-c3c8-4fe0-90d6-09dac4ca243f" providerId="ADAL" clId="{458196EB-EEBC-48AB-B259-E7649F7E1AA1}" dt="2022-04-23T16:14:36.025" v="3433" actId="165"/>
          <ac:spMkLst>
            <pc:docMk/>
            <pc:sldMk cId="348379310" sldId="299"/>
            <ac:spMk id="61" creationId="{CEB910F4-B578-49A7-A299-86BFE29B58C9}"/>
          </ac:spMkLst>
        </pc:spChg>
        <pc:spChg chg="del mod">
          <ac:chgData name="Elhadi Belghache" userId="25bd9855-c3c8-4fe0-90d6-09dac4ca243f" providerId="ADAL" clId="{458196EB-EEBC-48AB-B259-E7649F7E1AA1}" dt="2022-04-23T15:26:16.220" v="2906" actId="478"/>
          <ac:spMkLst>
            <pc:docMk/>
            <pc:sldMk cId="348379310" sldId="299"/>
            <ac:spMk id="68" creationId="{BE93EF70-84D4-4196-9529-F24A84EF8E2A}"/>
          </ac:spMkLst>
        </pc:spChg>
        <pc:spChg chg="mod topLvl">
          <ac:chgData name="Elhadi Belghache" userId="25bd9855-c3c8-4fe0-90d6-09dac4ca243f" providerId="ADAL" clId="{458196EB-EEBC-48AB-B259-E7649F7E1AA1}" dt="2022-04-23T16:14:36.025" v="3433" actId="165"/>
          <ac:spMkLst>
            <pc:docMk/>
            <pc:sldMk cId="348379310" sldId="299"/>
            <ac:spMk id="71" creationId="{EC94488D-8589-4645-9349-34C93EA98A3E}"/>
          </ac:spMkLst>
        </pc:spChg>
        <pc:spChg chg="mod topLvl">
          <ac:chgData name="Elhadi Belghache" userId="25bd9855-c3c8-4fe0-90d6-09dac4ca243f" providerId="ADAL" clId="{458196EB-EEBC-48AB-B259-E7649F7E1AA1}" dt="2022-04-23T16:14:36.025" v="3433" actId="165"/>
          <ac:spMkLst>
            <pc:docMk/>
            <pc:sldMk cId="348379310" sldId="299"/>
            <ac:spMk id="72" creationId="{600EE0BE-8F8A-42BD-B0B2-0ECFFB0936F1}"/>
          </ac:spMkLst>
        </pc:spChg>
        <pc:spChg chg="mod topLvl">
          <ac:chgData name="Elhadi Belghache" userId="25bd9855-c3c8-4fe0-90d6-09dac4ca243f" providerId="ADAL" clId="{458196EB-EEBC-48AB-B259-E7649F7E1AA1}" dt="2022-04-23T16:14:36.025" v="3433" actId="165"/>
          <ac:spMkLst>
            <pc:docMk/>
            <pc:sldMk cId="348379310" sldId="299"/>
            <ac:spMk id="73" creationId="{CC1C0AE9-F6D7-4610-999C-7F3B8C130135}"/>
          </ac:spMkLst>
        </pc:spChg>
        <pc:spChg chg="mod topLvl">
          <ac:chgData name="Elhadi Belghache" userId="25bd9855-c3c8-4fe0-90d6-09dac4ca243f" providerId="ADAL" clId="{458196EB-EEBC-48AB-B259-E7649F7E1AA1}" dt="2022-04-23T16:14:36.025" v="3433" actId="165"/>
          <ac:spMkLst>
            <pc:docMk/>
            <pc:sldMk cId="348379310" sldId="299"/>
            <ac:spMk id="74" creationId="{72F55494-CD7E-492F-8B4D-1B886C5C5966}"/>
          </ac:spMkLst>
        </pc:spChg>
        <pc:spChg chg="mod topLvl">
          <ac:chgData name="Elhadi Belghache" userId="25bd9855-c3c8-4fe0-90d6-09dac4ca243f" providerId="ADAL" clId="{458196EB-EEBC-48AB-B259-E7649F7E1AA1}" dt="2022-04-23T16:14:36.025" v="3433" actId="165"/>
          <ac:spMkLst>
            <pc:docMk/>
            <pc:sldMk cId="348379310" sldId="299"/>
            <ac:spMk id="76" creationId="{5BFD88EB-5868-461A-AFE2-813DFDD2B23D}"/>
          </ac:spMkLst>
        </pc:spChg>
        <pc:spChg chg="add mod topLvl">
          <ac:chgData name="Elhadi Belghache" userId="25bd9855-c3c8-4fe0-90d6-09dac4ca243f" providerId="ADAL" clId="{458196EB-EEBC-48AB-B259-E7649F7E1AA1}" dt="2022-04-23T16:14:36.025" v="3433" actId="165"/>
          <ac:spMkLst>
            <pc:docMk/>
            <pc:sldMk cId="348379310" sldId="299"/>
            <ac:spMk id="82" creationId="{0C150243-2D64-40B0-BE18-F00E8DAABF55}"/>
          </ac:spMkLst>
        </pc:spChg>
        <pc:spChg chg="mod topLvl">
          <ac:chgData name="Elhadi Belghache" userId="25bd9855-c3c8-4fe0-90d6-09dac4ca243f" providerId="ADAL" clId="{458196EB-EEBC-48AB-B259-E7649F7E1AA1}" dt="2022-04-23T16:14:36.025" v="3433" actId="165"/>
          <ac:spMkLst>
            <pc:docMk/>
            <pc:sldMk cId="348379310" sldId="299"/>
            <ac:spMk id="99" creationId="{52309D61-28B1-4643-91F0-A2B0F7C3702F}"/>
          </ac:spMkLst>
        </pc:spChg>
        <pc:spChg chg="mod topLvl">
          <ac:chgData name="Elhadi Belghache" userId="25bd9855-c3c8-4fe0-90d6-09dac4ca243f" providerId="ADAL" clId="{458196EB-EEBC-48AB-B259-E7649F7E1AA1}" dt="2022-04-23T16:14:36.025" v="3433" actId="165"/>
          <ac:spMkLst>
            <pc:docMk/>
            <pc:sldMk cId="348379310" sldId="299"/>
            <ac:spMk id="102" creationId="{BD0579E9-7B69-49D7-9476-1D39A5B91CCD}"/>
          </ac:spMkLst>
        </pc:spChg>
        <pc:spChg chg="mod topLvl">
          <ac:chgData name="Elhadi Belghache" userId="25bd9855-c3c8-4fe0-90d6-09dac4ca243f" providerId="ADAL" clId="{458196EB-EEBC-48AB-B259-E7649F7E1AA1}" dt="2022-04-23T16:14:36.025" v="3433" actId="165"/>
          <ac:spMkLst>
            <pc:docMk/>
            <pc:sldMk cId="348379310" sldId="299"/>
            <ac:spMk id="103" creationId="{BEE4D99F-5F6A-44BF-9C1F-1F3C8D017380}"/>
          </ac:spMkLst>
        </pc:spChg>
        <pc:spChg chg="mod topLvl">
          <ac:chgData name="Elhadi Belghache" userId="25bd9855-c3c8-4fe0-90d6-09dac4ca243f" providerId="ADAL" clId="{458196EB-EEBC-48AB-B259-E7649F7E1AA1}" dt="2022-04-23T16:31:36.354" v="3782" actId="20577"/>
          <ac:spMkLst>
            <pc:docMk/>
            <pc:sldMk cId="348379310" sldId="299"/>
            <ac:spMk id="104" creationId="{45E2097C-E277-4794-A898-7DD59FB386CA}"/>
          </ac:spMkLst>
        </pc:spChg>
        <pc:spChg chg="mod topLvl">
          <ac:chgData name="Elhadi Belghache" userId="25bd9855-c3c8-4fe0-90d6-09dac4ca243f" providerId="ADAL" clId="{458196EB-EEBC-48AB-B259-E7649F7E1AA1}" dt="2022-04-23T16:14:36.025" v="3433" actId="165"/>
          <ac:spMkLst>
            <pc:docMk/>
            <pc:sldMk cId="348379310" sldId="299"/>
            <ac:spMk id="105" creationId="{6B72379B-F3F4-4D04-A868-860F25FE38E1}"/>
          </ac:spMkLst>
        </pc:spChg>
        <pc:spChg chg="mod topLvl">
          <ac:chgData name="Elhadi Belghache" userId="25bd9855-c3c8-4fe0-90d6-09dac4ca243f" providerId="ADAL" clId="{458196EB-EEBC-48AB-B259-E7649F7E1AA1}" dt="2022-04-23T16:30:55.312" v="3775" actId="20577"/>
          <ac:spMkLst>
            <pc:docMk/>
            <pc:sldMk cId="348379310" sldId="299"/>
            <ac:spMk id="107" creationId="{625EC69A-9EBD-4075-A8CD-4DD73B56E2FB}"/>
          </ac:spMkLst>
        </pc:spChg>
        <pc:spChg chg="add mod">
          <ac:chgData name="Elhadi Belghache" userId="25bd9855-c3c8-4fe0-90d6-09dac4ca243f" providerId="ADAL" clId="{458196EB-EEBC-48AB-B259-E7649F7E1AA1}" dt="2022-04-23T16:14:36.025" v="3433" actId="165"/>
          <ac:spMkLst>
            <pc:docMk/>
            <pc:sldMk cId="348379310" sldId="299"/>
            <ac:spMk id="117" creationId="{4B6C15BE-281D-4BB4-AA47-86F8F4836C9D}"/>
          </ac:spMkLst>
        </pc:spChg>
        <pc:spChg chg="add mod topLvl">
          <ac:chgData name="Elhadi Belghache" userId="25bd9855-c3c8-4fe0-90d6-09dac4ca243f" providerId="ADAL" clId="{458196EB-EEBC-48AB-B259-E7649F7E1AA1}" dt="2022-04-23T16:44:26.244" v="3866"/>
          <ac:spMkLst>
            <pc:docMk/>
            <pc:sldMk cId="348379310" sldId="299"/>
            <ac:spMk id="127" creationId="{29D3346F-0179-4FFF-8C90-1EA1C6F80D86}"/>
          </ac:spMkLst>
        </pc:spChg>
        <pc:spChg chg="add del mod">
          <ac:chgData name="Elhadi Belghache" userId="25bd9855-c3c8-4fe0-90d6-09dac4ca243f" providerId="ADAL" clId="{458196EB-EEBC-48AB-B259-E7649F7E1AA1}" dt="2022-04-23T15:47:41.678" v="3190" actId="478"/>
          <ac:spMkLst>
            <pc:docMk/>
            <pc:sldMk cId="348379310" sldId="299"/>
            <ac:spMk id="128" creationId="{E4EFF525-60F8-4F5E-B1A6-532DA7AE5E20}"/>
          </ac:spMkLst>
        </pc:spChg>
        <pc:spChg chg="add mod topLvl">
          <ac:chgData name="Elhadi Belghache" userId="25bd9855-c3c8-4fe0-90d6-09dac4ca243f" providerId="ADAL" clId="{458196EB-EEBC-48AB-B259-E7649F7E1AA1}" dt="2022-04-23T16:44:26.244" v="3866"/>
          <ac:spMkLst>
            <pc:docMk/>
            <pc:sldMk cId="348379310" sldId="299"/>
            <ac:spMk id="129" creationId="{BE4B6AE4-059A-48AF-A591-8C3DC6369D5C}"/>
          </ac:spMkLst>
        </pc:spChg>
        <pc:spChg chg="add mod topLvl">
          <ac:chgData name="Elhadi Belghache" userId="25bd9855-c3c8-4fe0-90d6-09dac4ca243f" providerId="ADAL" clId="{458196EB-EEBC-48AB-B259-E7649F7E1AA1}" dt="2022-04-23T16:18:28.878" v="3676" actId="164"/>
          <ac:spMkLst>
            <pc:docMk/>
            <pc:sldMk cId="348379310" sldId="299"/>
            <ac:spMk id="137" creationId="{B8CE3C0C-BBCB-4CB4-ACDD-8A11ECAF2BC8}"/>
          </ac:spMkLst>
        </pc:spChg>
        <pc:spChg chg="add mod topLvl">
          <ac:chgData name="Elhadi Belghache" userId="25bd9855-c3c8-4fe0-90d6-09dac4ca243f" providerId="ADAL" clId="{458196EB-EEBC-48AB-B259-E7649F7E1AA1}" dt="2022-04-23T16:46:23.996" v="3896" actId="1076"/>
          <ac:spMkLst>
            <pc:docMk/>
            <pc:sldMk cId="348379310" sldId="299"/>
            <ac:spMk id="171" creationId="{3DD931CE-AE3B-48B7-9A6B-1AD4431C15C7}"/>
          </ac:spMkLst>
        </pc:spChg>
        <pc:spChg chg="add mod topLvl">
          <ac:chgData name="Elhadi Belghache" userId="25bd9855-c3c8-4fe0-90d6-09dac4ca243f" providerId="ADAL" clId="{458196EB-EEBC-48AB-B259-E7649F7E1AA1}" dt="2022-04-23T16:49:38.643" v="3920" actId="1076"/>
          <ac:spMkLst>
            <pc:docMk/>
            <pc:sldMk cId="348379310" sldId="299"/>
            <ac:spMk id="174" creationId="{2A43AB16-E144-48B4-92D0-C2BF6694B159}"/>
          </ac:spMkLst>
        </pc:spChg>
        <pc:spChg chg="add mod">
          <ac:chgData name="Elhadi Belghache" userId="25bd9855-c3c8-4fe0-90d6-09dac4ca243f" providerId="ADAL" clId="{458196EB-EEBC-48AB-B259-E7649F7E1AA1}" dt="2022-04-23T16:55:19.286" v="4013" actId="164"/>
          <ac:spMkLst>
            <pc:docMk/>
            <pc:sldMk cId="348379310" sldId="299"/>
            <ac:spMk id="175" creationId="{AB5F4707-7B36-4942-858A-777058028D6A}"/>
          </ac:spMkLst>
        </pc:spChg>
        <pc:spChg chg="add del mod topLvl">
          <ac:chgData name="Elhadi Belghache" userId="25bd9855-c3c8-4fe0-90d6-09dac4ca243f" providerId="ADAL" clId="{458196EB-EEBC-48AB-B259-E7649F7E1AA1}" dt="2022-04-23T16:19:15.234" v="3725" actId="478"/>
          <ac:spMkLst>
            <pc:docMk/>
            <pc:sldMk cId="348379310" sldId="299"/>
            <ac:spMk id="176" creationId="{F5C9DE2E-E3BA-4BDD-91C5-2EBD12AA528E}"/>
          </ac:spMkLst>
        </pc:spChg>
        <pc:spChg chg="add mod">
          <ac:chgData name="Elhadi Belghache" userId="25bd9855-c3c8-4fe0-90d6-09dac4ca243f" providerId="ADAL" clId="{458196EB-EEBC-48AB-B259-E7649F7E1AA1}" dt="2022-04-23T16:57:43.393" v="4083" actId="1036"/>
          <ac:spMkLst>
            <pc:docMk/>
            <pc:sldMk cId="348379310" sldId="299"/>
            <ac:spMk id="191" creationId="{6BBB3009-6188-4356-B46E-B96DC74BA6E2}"/>
          </ac:spMkLst>
        </pc:spChg>
        <pc:spChg chg="add mod">
          <ac:chgData name="Elhadi Belghache" userId="25bd9855-c3c8-4fe0-90d6-09dac4ca243f" providerId="ADAL" clId="{458196EB-EEBC-48AB-B259-E7649F7E1AA1}" dt="2022-04-23T16:55:19.286" v="4013" actId="164"/>
          <ac:spMkLst>
            <pc:docMk/>
            <pc:sldMk cId="348379310" sldId="299"/>
            <ac:spMk id="197" creationId="{7CFDA193-D845-4ECE-B52F-5111362B8667}"/>
          </ac:spMkLst>
        </pc:spChg>
        <pc:spChg chg="add mod">
          <ac:chgData name="Elhadi Belghache" userId="25bd9855-c3c8-4fe0-90d6-09dac4ca243f" providerId="ADAL" clId="{458196EB-EEBC-48AB-B259-E7649F7E1AA1}" dt="2022-04-23T16:55:19.286" v="4013" actId="164"/>
          <ac:spMkLst>
            <pc:docMk/>
            <pc:sldMk cId="348379310" sldId="299"/>
            <ac:spMk id="198" creationId="{EBF88938-5F35-49AE-B524-F8CFFC2BE42A}"/>
          </ac:spMkLst>
        </pc:spChg>
        <pc:spChg chg="add mod">
          <ac:chgData name="Elhadi Belghache" userId="25bd9855-c3c8-4fe0-90d6-09dac4ca243f" providerId="ADAL" clId="{458196EB-EEBC-48AB-B259-E7649F7E1AA1}" dt="2022-04-23T16:55:19.286" v="4013" actId="164"/>
          <ac:spMkLst>
            <pc:docMk/>
            <pc:sldMk cId="348379310" sldId="299"/>
            <ac:spMk id="199" creationId="{870CDF23-D3A4-4600-A4EA-78AF85C671ED}"/>
          </ac:spMkLst>
        </pc:spChg>
        <pc:spChg chg="add mod">
          <ac:chgData name="Elhadi Belghache" userId="25bd9855-c3c8-4fe0-90d6-09dac4ca243f" providerId="ADAL" clId="{458196EB-EEBC-48AB-B259-E7649F7E1AA1}" dt="2022-04-23T16:55:19.286" v="4013" actId="164"/>
          <ac:spMkLst>
            <pc:docMk/>
            <pc:sldMk cId="348379310" sldId="299"/>
            <ac:spMk id="200" creationId="{49405A49-C1BC-4721-A90D-A8A38F97DD0F}"/>
          </ac:spMkLst>
        </pc:spChg>
        <pc:grpChg chg="add del mod">
          <ac:chgData name="Elhadi Belghache" userId="25bd9855-c3c8-4fe0-90d6-09dac4ca243f" providerId="ADAL" clId="{458196EB-EEBC-48AB-B259-E7649F7E1AA1}" dt="2022-04-23T15:18:53.359" v="2820" actId="165"/>
          <ac:grpSpMkLst>
            <pc:docMk/>
            <pc:sldMk cId="348379310" sldId="299"/>
            <ac:grpSpMk id="10" creationId="{F37025C6-624E-41C2-AB7C-D6ECBD70969D}"/>
          </ac:grpSpMkLst>
        </pc:grpChg>
        <pc:grpChg chg="del mod topLvl">
          <ac:chgData name="Elhadi Belghache" userId="25bd9855-c3c8-4fe0-90d6-09dac4ca243f" providerId="ADAL" clId="{458196EB-EEBC-48AB-B259-E7649F7E1AA1}" dt="2022-04-23T15:21:47.359" v="2854" actId="165"/>
          <ac:grpSpMkLst>
            <pc:docMk/>
            <pc:sldMk cId="348379310" sldId="299"/>
            <ac:grpSpMk id="12" creationId="{70F36818-4B40-4862-BB9D-C0F539F64126}"/>
          </ac:grpSpMkLst>
        </pc:grpChg>
        <pc:grpChg chg="del mod topLvl">
          <ac:chgData name="Elhadi Belghache" userId="25bd9855-c3c8-4fe0-90d6-09dac4ca243f" providerId="ADAL" clId="{458196EB-EEBC-48AB-B259-E7649F7E1AA1}" dt="2022-04-23T15:37:22.224" v="3074" actId="478"/>
          <ac:grpSpMkLst>
            <pc:docMk/>
            <pc:sldMk cId="348379310" sldId="299"/>
            <ac:grpSpMk id="26" creationId="{6422C4DF-0ADC-4598-8370-3D75A91C8EAD}"/>
          </ac:grpSpMkLst>
        </pc:grpChg>
        <pc:grpChg chg="add del mod">
          <ac:chgData name="Elhadi Belghache" userId="25bd9855-c3c8-4fe0-90d6-09dac4ca243f" providerId="ADAL" clId="{458196EB-EEBC-48AB-B259-E7649F7E1AA1}" dt="2022-04-23T15:27:22.574" v="2916" actId="165"/>
          <ac:grpSpMkLst>
            <pc:docMk/>
            <pc:sldMk cId="348379310" sldId="299"/>
            <ac:grpSpMk id="63" creationId="{7E8B2931-EEEC-44B5-816B-5CD9246E1AFA}"/>
          </ac:grpSpMkLst>
        </pc:grpChg>
        <pc:grpChg chg="add del mod">
          <ac:chgData name="Elhadi Belghache" userId="25bd9855-c3c8-4fe0-90d6-09dac4ca243f" providerId="ADAL" clId="{458196EB-EEBC-48AB-B259-E7649F7E1AA1}" dt="2022-04-23T16:17:25.258" v="3659" actId="478"/>
          <ac:grpSpMkLst>
            <pc:docMk/>
            <pc:sldMk cId="348379310" sldId="299"/>
            <ac:grpSpMk id="64" creationId="{AEC05D03-C51A-47D2-8F9D-094FD1361493}"/>
          </ac:grpSpMkLst>
        </pc:grpChg>
        <pc:grpChg chg="add del mod">
          <ac:chgData name="Elhadi Belghache" userId="25bd9855-c3c8-4fe0-90d6-09dac4ca243f" providerId="ADAL" clId="{458196EB-EEBC-48AB-B259-E7649F7E1AA1}" dt="2022-04-23T15:27:12.955" v="2915" actId="165"/>
          <ac:grpSpMkLst>
            <pc:docMk/>
            <pc:sldMk cId="348379310" sldId="299"/>
            <ac:grpSpMk id="67" creationId="{49DD1174-8BBF-417B-9A4C-33BA29A7F9CF}"/>
          </ac:grpSpMkLst>
        </pc:grpChg>
        <pc:grpChg chg="add mod topLvl">
          <ac:chgData name="Elhadi Belghache" userId="25bd9855-c3c8-4fe0-90d6-09dac4ca243f" providerId="ADAL" clId="{458196EB-EEBC-48AB-B259-E7649F7E1AA1}" dt="2022-04-23T16:18:28.878" v="3676" actId="164"/>
          <ac:grpSpMkLst>
            <pc:docMk/>
            <pc:sldMk cId="348379310" sldId="299"/>
            <ac:grpSpMk id="84" creationId="{CA9DB2CB-FB24-43C7-A2D5-FB1F09D0DB2A}"/>
          </ac:grpSpMkLst>
        </pc:grpChg>
        <pc:grpChg chg="add mod topLvl">
          <ac:chgData name="Elhadi Belghache" userId="25bd9855-c3c8-4fe0-90d6-09dac4ca243f" providerId="ADAL" clId="{458196EB-EEBC-48AB-B259-E7649F7E1AA1}" dt="2022-04-23T16:18:28.878" v="3676" actId="164"/>
          <ac:grpSpMkLst>
            <pc:docMk/>
            <pc:sldMk cId="348379310" sldId="299"/>
            <ac:grpSpMk id="93" creationId="{E2917DF4-0CE0-4A3F-8C1D-B7AACC0B9E54}"/>
          </ac:grpSpMkLst>
        </pc:grpChg>
        <pc:grpChg chg="add del mod">
          <ac:chgData name="Elhadi Belghache" userId="25bd9855-c3c8-4fe0-90d6-09dac4ca243f" providerId="ADAL" clId="{458196EB-EEBC-48AB-B259-E7649F7E1AA1}" dt="2022-04-23T15:39:01.956" v="3092" actId="165"/>
          <ac:grpSpMkLst>
            <pc:docMk/>
            <pc:sldMk cId="348379310" sldId="299"/>
            <ac:grpSpMk id="98" creationId="{2DB12BD2-18CE-4319-8E0C-1AA0E3220134}"/>
          </ac:grpSpMkLst>
        </pc:grpChg>
        <pc:grpChg chg="add mod topLvl">
          <ac:chgData name="Elhadi Belghache" userId="25bd9855-c3c8-4fe0-90d6-09dac4ca243f" providerId="ADAL" clId="{458196EB-EEBC-48AB-B259-E7649F7E1AA1}" dt="2022-04-23T16:18:28.878" v="3676" actId="164"/>
          <ac:grpSpMkLst>
            <pc:docMk/>
            <pc:sldMk cId="348379310" sldId="299"/>
            <ac:grpSpMk id="135" creationId="{C19F10BE-4ABD-4E69-9798-49D78AABBF05}"/>
          </ac:grpSpMkLst>
        </pc:grpChg>
        <pc:grpChg chg="add del mod topLvl">
          <ac:chgData name="Elhadi Belghache" userId="25bd9855-c3c8-4fe0-90d6-09dac4ca243f" providerId="ADAL" clId="{458196EB-EEBC-48AB-B259-E7649F7E1AA1}" dt="2022-04-23T16:14:36.025" v="3433" actId="165"/>
          <ac:grpSpMkLst>
            <pc:docMk/>
            <pc:sldMk cId="348379310" sldId="299"/>
            <ac:grpSpMk id="167" creationId="{6D7B8281-40AD-497A-85B3-4C74D0C3CAF9}"/>
          </ac:grpSpMkLst>
        </pc:grpChg>
        <pc:grpChg chg="add del mod">
          <ac:chgData name="Elhadi Belghache" userId="25bd9855-c3c8-4fe0-90d6-09dac4ca243f" providerId="ADAL" clId="{458196EB-EEBC-48AB-B259-E7649F7E1AA1}" dt="2022-04-23T16:14:30.279" v="3432" actId="165"/>
          <ac:grpSpMkLst>
            <pc:docMk/>
            <pc:sldMk cId="348379310" sldId="299"/>
            <ac:grpSpMk id="173" creationId="{2872B096-0809-499C-B213-FEC6E8DD3204}"/>
          </ac:grpSpMkLst>
        </pc:grpChg>
        <pc:grpChg chg="add mod">
          <ac:chgData name="Elhadi Belghache" userId="25bd9855-c3c8-4fe0-90d6-09dac4ca243f" providerId="ADAL" clId="{458196EB-EEBC-48AB-B259-E7649F7E1AA1}" dt="2022-04-23T16:18:38.442" v="3717" actId="1036"/>
          <ac:grpSpMkLst>
            <pc:docMk/>
            <pc:sldMk cId="348379310" sldId="299"/>
            <ac:grpSpMk id="192" creationId="{C7D0B8DC-ED5C-4413-A66F-923316E49039}"/>
          </ac:grpSpMkLst>
        </pc:grpChg>
        <pc:grpChg chg="add mod">
          <ac:chgData name="Elhadi Belghache" userId="25bd9855-c3c8-4fe0-90d6-09dac4ca243f" providerId="ADAL" clId="{458196EB-EEBC-48AB-B259-E7649F7E1AA1}" dt="2022-04-23T16:25:32.773" v="3761" actId="1036"/>
          <ac:grpSpMkLst>
            <pc:docMk/>
            <pc:sldMk cId="348379310" sldId="299"/>
            <ac:grpSpMk id="201" creationId="{E7ACEA3F-DC68-4E20-AA1E-C6EA4CC89C60}"/>
          </ac:grpSpMkLst>
        </pc:grpChg>
        <pc:grpChg chg="add mod">
          <ac:chgData name="Elhadi Belghache" userId="25bd9855-c3c8-4fe0-90d6-09dac4ca243f" providerId="ADAL" clId="{458196EB-EEBC-48AB-B259-E7649F7E1AA1}" dt="2022-04-23T16:56:49.280" v="4049" actId="1036"/>
          <ac:grpSpMkLst>
            <pc:docMk/>
            <pc:sldMk cId="348379310" sldId="299"/>
            <ac:grpSpMk id="259" creationId="{98D15AED-865F-4FAE-80D6-7316589627F6}"/>
          </ac:grpSpMkLst>
        </pc:grpChg>
        <pc:picChg chg="del">
          <ac:chgData name="Elhadi Belghache" userId="25bd9855-c3c8-4fe0-90d6-09dac4ca243f" providerId="ADAL" clId="{458196EB-EEBC-48AB-B259-E7649F7E1AA1}" dt="2022-04-23T14:24:23.357" v="2575" actId="478"/>
          <ac:picMkLst>
            <pc:docMk/>
            <pc:sldMk cId="348379310" sldId="299"/>
            <ac:picMk id="4" creationId="{A835D7A7-3A09-4DF7-85D5-A48A2EB7DD1E}"/>
          </ac:picMkLst>
        </pc:picChg>
        <pc:picChg chg="add del mod">
          <ac:chgData name="Elhadi Belghache" userId="25bd9855-c3c8-4fe0-90d6-09dac4ca243f" providerId="ADAL" clId="{458196EB-EEBC-48AB-B259-E7649F7E1AA1}" dt="2022-04-23T15:04:51.207" v="2714" actId="478"/>
          <ac:picMkLst>
            <pc:docMk/>
            <pc:sldMk cId="348379310" sldId="299"/>
            <ac:picMk id="6" creationId="{A54F2FCF-AE34-452C-8FDE-1DB7328C9E00}"/>
          </ac:picMkLst>
        </pc:picChg>
        <pc:picChg chg="del mod">
          <ac:chgData name="Elhadi Belghache" userId="25bd9855-c3c8-4fe0-90d6-09dac4ca243f" providerId="ADAL" clId="{458196EB-EEBC-48AB-B259-E7649F7E1AA1}" dt="2022-04-23T14:24:24.228" v="2577" actId="478"/>
          <ac:picMkLst>
            <pc:docMk/>
            <pc:sldMk cId="348379310" sldId="299"/>
            <ac:picMk id="7" creationId="{5172B8E8-155F-4C01-A75B-E82EB551AFB2}"/>
          </ac:picMkLst>
        </pc:picChg>
        <pc:picChg chg="add del mod">
          <ac:chgData name="Elhadi Belghache" userId="25bd9855-c3c8-4fe0-90d6-09dac4ca243f" providerId="ADAL" clId="{458196EB-EEBC-48AB-B259-E7649F7E1AA1}" dt="2022-04-23T15:31:08.382" v="2963" actId="478"/>
          <ac:picMkLst>
            <pc:docMk/>
            <pc:sldMk cId="348379310" sldId="299"/>
            <ac:picMk id="8" creationId="{6D14F23B-17B8-45FD-B44D-3C97719AC5BF}"/>
          </ac:picMkLst>
        </pc:picChg>
        <pc:picChg chg="add del mod">
          <ac:chgData name="Elhadi Belghache" userId="25bd9855-c3c8-4fe0-90d6-09dac4ca243f" providerId="ADAL" clId="{458196EB-EEBC-48AB-B259-E7649F7E1AA1}" dt="2022-04-23T15:30:43.256" v="2958" actId="478"/>
          <ac:picMkLst>
            <pc:docMk/>
            <pc:sldMk cId="348379310" sldId="299"/>
            <ac:picMk id="9" creationId="{C99E2883-83CB-451B-9520-DF9FCB717B94}"/>
          </ac:picMkLst>
        </pc:picChg>
        <pc:cxnChg chg="mod topLvl">
          <ac:chgData name="Elhadi Belghache" userId="25bd9855-c3c8-4fe0-90d6-09dac4ca243f" providerId="ADAL" clId="{458196EB-EEBC-48AB-B259-E7649F7E1AA1}" dt="2022-04-23T16:14:36.025" v="3433" actId="165"/>
          <ac:cxnSpMkLst>
            <pc:docMk/>
            <pc:sldMk cId="348379310" sldId="299"/>
            <ac:cxnSpMk id="17" creationId="{C9B69E6F-04D7-4F9E-8F18-00E421B8BB4F}"/>
          </ac:cxnSpMkLst>
        </pc:cxnChg>
        <pc:cxnChg chg="mod topLvl">
          <ac:chgData name="Elhadi Belghache" userId="25bd9855-c3c8-4fe0-90d6-09dac4ca243f" providerId="ADAL" clId="{458196EB-EEBC-48AB-B259-E7649F7E1AA1}" dt="2022-04-23T16:14:36.025" v="3433" actId="165"/>
          <ac:cxnSpMkLst>
            <pc:docMk/>
            <pc:sldMk cId="348379310" sldId="299"/>
            <ac:cxnSpMk id="19" creationId="{735D9A61-E228-4084-B5FB-1A0876746CEE}"/>
          </ac:cxnSpMkLst>
        </pc:cxnChg>
        <pc:cxnChg chg="del mod topLvl">
          <ac:chgData name="Elhadi Belghache" userId="25bd9855-c3c8-4fe0-90d6-09dac4ca243f" providerId="ADAL" clId="{458196EB-EEBC-48AB-B259-E7649F7E1AA1}" dt="2022-04-23T15:38:20.999" v="3083" actId="478"/>
          <ac:cxnSpMkLst>
            <pc:docMk/>
            <pc:sldMk cId="348379310" sldId="299"/>
            <ac:cxnSpMk id="20" creationId="{31F88B86-5F20-4013-8449-D60A901ECE72}"/>
          </ac:cxnSpMkLst>
        </pc:cxnChg>
        <pc:cxnChg chg="del mod topLvl">
          <ac:chgData name="Elhadi Belghache" userId="25bd9855-c3c8-4fe0-90d6-09dac4ca243f" providerId="ADAL" clId="{458196EB-EEBC-48AB-B259-E7649F7E1AA1}" dt="2022-04-23T16:17:25.258" v="3659" actId="478"/>
          <ac:cxnSpMkLst>
            <pc:docMk/>
            <pc:sldMk cId="348379310" sldId="299"/>
            <ac:cxnSpMk id="23" creationId="{09419E26-7CCB-4C68-B7DC-D5D859044EAD}"/>
          </ac:cxnSpMkLst>
        </pc:cxnChg>
        <pc:cxnChg chg="add del mod topLvl">
          <ac:chgData name="Elhadi Belghache" userId="25bd9855-c3c8-4fe0-90d6-09dac4ca243f" providerId="ADAL" clId="{458196EB-EEBC-48AB-B259-E7649F7E1AA1}" dt="2022-04-23T15:37:22.224" v="3074" actId="478"/>
          <ac:cxnSpMkLst>
            <pc:docMk/>
            <pc:sldMk cId="348379310" sldId="299"/>
            <ac:cxnSpMk id="24" creationId="{E4041F61-9A35-4BE8-BE23-4ED10EF30411}"/>
          </ac:cxnSpMkLst>
        </pc:cxnChg>
        <pc:cxnChg chg="del mod topLvl">
          <ac:chgData name="Elhadi Belghache" userId="25bd9855-c3c8-4fe0-90d6-09dac4ca243f" providerId="ADAL" clId="{458196EB-EEBC-48AB-B259-E7649F7E1AA1}" dt="2022-04-23T15:37:22.224" v="3074" actId="478"/>
          <ac:cxnSpMkLst>
            <pc:docMk/>
            <pc:sldMk cId="348379310" sldId="299"/>
            <ac:cxnSpMk id="25" creationId="{36736C49-9810-4F4F-AE3C-8244DB970F2D}"/>
          </ac:cxnSpMkLst>
        </pc:cxnChg>
        <pc:cxnChg chg="mod">
          <ac:chgData name="Elhadi Belghache" userId="25bd9855-c3c8-4fe0-90d6-09dac4ca243f" providerId="ADAL" clId="{458196EB-EEBC-48AB-B259-E7649F7E1AA1}" dt="2022-04-23T15:21:47.359" v="2854" actId="165"/>
          <ac:cxnSpMkLst>
            <pc:docMk/>
            <pc:sldMk cId="348379310" sldId="299"/>
            <ac:cxnSpMk id="34" creationId="{8EABD2BE-B091-4C6F-91BC-5E7F1CC2BC89}"/>
          </ac:cxnSpMkLst>
        </pc:cxnChg>
        <pc:cxnChg chg="mod">
          <ac:chgData name="Elhadi Belghache" userId="25bd9855-c3c8-4fe0-90d6-09dac4ca243f" providerId="ADAL" clId="{458196EB-EEBC-48AB-B259-E7649F7E1AA1}" dt="2022-04-23T15:21:47.359" v="2854" actId="165"/>
          <ac:cxnSpMkLst>
            <pc:docMk/>
            <pc:sldMk cId="348379310" sldId="299"/>
            <ac:cxnSpMk id="35" creationId="{4766C276-4C4E-48EF-BC72-905FF6AA1E16}"/>
          </ac:cxnSpMkLst>
        </pc:cxnChg>
        <pc:cxnChg chg="add del mod">
          <ac:chgData name="Elhadi Belghache" userId="25bd9855-c3c8-4fe0-90d6-09dac4ca243f" providerId="ADAL" clId="{458196EB-EEBC-48AB-B259-E7649F7E1AA1}" dt="2022-04-23T15:51:33.356" v="3229" actId="21"/>
          <ac:cxnSpMkLst>
            <pc:docMk/>
            <pc:sldMk cId="348379310" sldId="299"/>
            <ac:cxnSpMk id="36" creationId="{73477B8A-BF06-4B6F-A1E4-697CC3ACBD54}"/>
          </ac:cxnSpMkLst>
        </pc:cxnChg>
        <pc:cxnChg chg="add del mod">
          <ac:chgData name="Elhadi Belghache" userId="25bd9855-c3c8-4fe0-90d6-09dac4ca243f" providerId="ADAL" clId="{458196EB-EEBC-48AB-B259-E7649F7E1AA1}" dt="2022-04-23T15:37:22.224" v="3074" actId="478"/>
          <ac:cxnSpMkLst>
            <pc:docMk/>
            <pc:sldMk cId="348379310" sldId="299"/>
            <ac:cxnSpMk id="37" creationId="{5E8BD330-8E74-49C5-BF69-ED377047A9F0}"/>
          </ac:cxnSpMkLst>
        </pc:cxnChg>
        <pc:cxnChg chg="add del mod">
          <ac:chgData name="Elhadi Belghache" userId="25bd9855-c3c8-4fe0-90d6-09dac4ca243f" providerId="ADAL" clId="{458196EB-EEBC-48AB-B259-E7649F7E1AA1}" dt="2022-04-23T15:37:22.224" v="3074" actId="478"/>
          <ac:cxnSpMkLst>
            <pc:docMk/>
            <pc:sldMk cId="348379310" sldId="299"/>
            <ac:cxnSpMk id="38" creationId="{E1125695-BA0E-4349-AFD3-B723D659396C}"/>
          </ac:cxnSpMkLst>
        </pc:cxnChg>
        <pc:cxnChg chg="add mod topLvl">
          <ac:chgData name="Elhadi Belghache" userId="25bd9855-c3c8-4fe0-90d6-09dac4ca243f" providerId="ADAL" clId="{458196EB-EEBC-48AB-B259-E7649F7E1AA1}" dt="2022-04-23T16:14:36.025" v="3433" actId="165"/>
          <ac:cxnSpMkLst>
            <pc:docMk/>
            <pc:sldMk cId="348379310" sldId="299"/>
            <ac:cxnSpMk id="44" creationId="{9ACE6DA2-7AA6-4408-B748-2C2F9DAEA572}"/>
          </ac:cxnSpMkLst>
        </pc:cxnChg>
        <pc:cxnChg chg="del mod">
          <ac:chgData name="Elhadi Belghache" userId="25bd9855-c3c8-4fe0-90d6-09dac4ca243f" providerId="ADAL" clId="{458196EB-EEBC-48AB-B259-E7649F7E1AA1}" dt="2022-04-23T15:26:18.807" v="2907" actId="478"/>
          <ac:cxnSpMkLst>
            <pc:docMk/>
            <pc:sldMk cId="348379310" sldId="299"/>
            <ac:cxnSpMk id="69" creationId="{DB102471-CF4F-4F7A-88C3-9ED52116F030}"/>
          </ac:cxnSpMkLst>
        </pc:cxnChg>
        <pc:cxnChg chg="mod topLvl">
          <ac:chgData name="Elhadi Belghache" userId="25bd9855-c3c8-4fe0-90d6-09dac4ca243f" providerId="ADAL" clId="{458196EB-EEBC-48AB-B259-E7649F7E1AA1}" dt="2022-04-23T16:18:28.878" v="3676" actId="164"/>
          <ac:cxnSpMkLst>
            <pc:docMk/>
            <pc:sldMk cId="348379310" sldId="299"/>
            <ac:cxnSpMk id="70" creationId="{AACEFED0-71F4-43AA-A5EA-E543FC620FAE}"/>
          </ac:cxnSpMkLst>
        </pc:cxnChg>
        <pc:cxnChg chg="mod topLvl">
          <ac:chgData name="Elhadi Belghache" userId="25bd9855-c3c8-4fe0-90d6-09dac4ca243f" providerId="ADAL" clId="{458196EB-EEBC-48AB-B259-E7649F7E1AA1}" dt="2022-04-23T16:18:28.878" v="3676" actId="164"/>
          <ac:cxnSpMkLst>
            <pc:docMk/>
            <pc:sldMk cId="348379310" sldId="299"/>
            <ac:cxnSpMk id="75" creationId="{AF9296EE-9462-4DFB-8C6C-C0B48806EBD6}"/>
          </ac:cxnSpMkLst>
        </pc:cxnChg>
        <pc:cxnChg chg="add mod topLvl">
          <ac:chgData name="Elhadi Belghache" userId="25bd9855-c3c8-4fe0-90d6-09dac4ca243f" providerId="ADAL" clId="{458196EB-EEBC-48AB-B259-E7649F7E1AA1}" dt="2022-04-23T16:18:28.878" v="3676" actId="164"/>
          <ac:cxnSpMkLst>
            <pc:docMk/>
            <pc:sldMk cId="348379310" sldId="299"/>
            <ac:cxnSpMk id="85" creationId="{7291A8FD-E15C-401C-A311-8C7A4F012F91}"/>
          </ac:cxnSpMkLst>
        </pc:cxnChg>
        <pc:cxnChg chg="mod topLvl">
          <ac:chgData name="Elhadi Belghache" userId="25bd9855-c3c8-4fe0-90d6-09dac4ca243f" providerId="ADAL" clId="{458196EB-EEBC-48AB-B259-E7649F7E1AA1}" dt="2022-04-23T16:18:28.878" v="3676" actId="164"/>
          <ac:cxnSpMkLst>
            <pc:docMk/>
            <pc:sldMk cId="348379310" sldId="299"/>
            <ac:cxnSpMk id="100" creationId="{B2C6EC01-2622-459F-AF81-3E781A576658}"/>
          </ac:cxnSpMkLst>
        </pc:cxnChg>
        <pc:cxnChg chg="mod topLvl">
          <ac:chgData name="Elhadi Belghache" userId="25bd9855-c3c8-4fe0-90d6-09dac4ca243f" providerId="ADAL" clId="{458196EB-EEBC-48AB-B259-E7649F7E1AA1}" dt="2022-04-23T16:18:28.878" v="3676" actId="164"/>
          <ac:cxnSpMkLst>
            <pc:docMk/>
            <pc:sldMk cId="348379310" sldId="299"/>
            <ac:cxnSpMk id="101" creationId="{7956E82E-4EC3-4F74-8A3B-6269B7FB695D}"/>
          </ac:cxnSpMkLst>
        </pc:cxnChg>
        <pc:cxnChg chg="mod topLvl">
          <ac:chgData name="Elhadi Belghache" userId="25bd9855-c3c8-4fe0-90d6-09dac4ca243f" providerId="ADAL" clId="{458196EB-EEBC-48AB-B259-E7649F7E1AA1}" dt="2022-04-23T16:18:28.878" v="3676" actId="164"/>
          <ac:cxnSpMkLst>
            <pc:docMk/>
            <pc:sldMk cId="348379310" sldId="299"/>
            <ac:cxnSpMk id="106" creationId="{D3B34884-780A-4F12-9185-2B495130223A}"/>
          </ac:cxnSpMkLst>
        </pc:cxnChg>
        <pc:cxnChg chg="add del mod">
          <ac:chgData name="Elhadi Belghache" userId="25bd9855-c3c8-4fe0-90d6-09dac4ca243f" providerId="ADAL" clId="{458196EB-EEBC-48AB-B259-E7649F7E1AA1}" dt="2022-04-23T15:51:39.428" v="3232" actId="478"/>
          <ac:cxnSpMkLst>
            <pc:docMk/>
            <pc:sldMk cId="348379310" sldId="299"/>
            <ac:cxnSpMk id="108" creationId="{ECEC697D-88AF-48F3-9D15-7FE44157D438}"/>
          </ac:cxnSpMkLst>
        </pc:cxnChg>
        <pc:cxnChg chg="add mod topLvl">
          <ac:chgData name="Elhadi Belghache" userId="25bd9855-c3c8-4fe0-90d6-09dac4ca243f" providerId="ADAL" clId="{458196EB-EEBC-48AB-B259-E7649F7E1AA1}" dt="2022-04-23T16:18:28.878" v="3676" actId="164"/>
          <ac:cxnSpMkLst>
            <pc:docMk/>
            <pc:sldMk cId="348379310" sldId="299"/>
            <ac:cxnSpMk id="122" creationId="{A45BD36C-8688-43FB-B400-08E1BE63923C}"/>
          </ac:cxnSpMkLst>
        </pc:cxnChg>
        <pc:cxnChg chg="add mod topLvl">
          <ac:chgData name="Elhadi Belghache" userId="25bd9855-c3c8-4fe0-90d6-09dac4ca243f" providerId="ADAL" clId="{458196EB-EEBC-48AB-B259-E7649F7E1AA1}" dt="2022-04-23T16:25:28.323" v="3746" actId="164"/>
          <ac:cxnSpMkLst>
            <pc:docMk/>
            <pc:sldMk cId="348379310" sldId="299"/>
            <ac:cxnSpMk id="136" creationId="{BA8994DC-3C76-4BBD-AA36-3CD5C701D194}"/>
          </ac:cxnSpMkLst>
        </pc:cxnChg>
        <pc:cxnChg chg="add mod topLvl">
          <ac:chgData name="Elhadi Belghache" userId="25bd9855-c3c8-4fe0-90d6-09dac4ca243f" providerId="ADAL" clId="{458196EB-EEBC-48AB-B259-E7649F7E1AA1}" dt="2022-04-23T16:18:28.878" v="3676" actId="164"/>
          <ac:cxnSpMkLst>
            <pc:docMk/>
            <pc:sldMk cId="348379310" sldId="299"/>
            <ac:cxnSpMk id="139" creationId="{4ED95773-3BC7-4736-9035-2B3DA56512E4}"/>
          </ac:cxnSpMkLst>
        </pc:cxnChg>
        <pc:cxnChg chg="add mod topLvl">
          <ac:chgData name="Elhadi Belghache" userId="25bd9855-c3c8-4fe0-90d6-09dac4ca243f" providerId="ADAL" clId="{458196EB-EEBC-48AB-B259-E7649F7E1AA1}" dt="2022-04-23T16:18:28.878" v="3676" actId="164"/>
          <ac:cxnSpMkLst>
            <pc:docMk/>
            <pc:sldMk cId="348379310" sldId="299"/>
            <ac:cxnSpMk id="143" creationId="{6B7480DF-0B59-45AA-A279-F4CC757B0D01}"/>
          </ac:cxnSpMkLst>
        </pc:cxnChg>
        <pc:cxnChg chg="add mod">
          <ac:chgData name="Elhadi Belghache" userId="25bd9855-c3c8-4fe0-90d6-09dac4ca243f" providerId="ADAL" clId="{458196EB-EEBC-48AB-B259-E7649F7E1AA1}" dt="2022-04-23T17:01:59.741" v="4102" actId="33986"/>
          <ac:cxnSpMkLst>
            <pc:docMk/>
            <pc:sldMk cId="348379310" sldId="299"/>
            <ac:cxnSpMk id="177" creationId="{51DD3493-63C5-4743-96B6-72A508730491}"/>
          </ac:cxnSpMkLst>
        </pc:cxnChg>
        <pc:cxnChg chg="add mod">
          <ac:chgData name="Elhadi Belghache" userId="25bd9855-c3c8-4fe0-90d6-09dac4ca243f" providerId="ADAL" clId="{458196EB-EEBC-48AB-B259-E7649F7E1AA1}" dt="2022-04-23T17:00:28.592" v="4101" actId="33986"/>
          <ac:cxnSpMkLst>
            <pc:docMk/>
            <pc:sldMk cId="348379310" sldId="299"/>
            <ac:cxnSpMk id="180" creationId="{0F1071F6-0038-4729-AC77-599D649DA318}"/>
          </ac:cxnSpMkLst>
        </pc:cxnChg>
        <pc:cxnChg chg="add mod">
          <ac:chgData name="Elhadi Belghache" userId="25bd9855-c3c8-4fe0-90d6-09dac4ca243f" providerId="ADAL" clId="{458196EB-EEBC-48AB-B259-E7649F7E1AA1}" dt="2022-04-23T16:57:58.944" v="4085" actId="33986"/>
          <ac:cxnSpMkLst>
            <pc:docMk/>
            <pc:sldMk cId="348379310" sldId="299"/>
            <ac:cxnSpMk id="183" creationId="{9E60AD86-AA8F-43CB-A000-AF6ADBCF5919}"/>
          </ac:cxnSpMkLst>
        </pc:cxnChg>
        <pc:cxnChg chg="add mod">
          <ac:chgData name="Elhadi Belghache" userId="25bd9855-c3c8-4fe0-90d6-09dac4ca243f" providerId="ADAL" clId="{458196EB-EEBC-48AB-B259-E7649F7E1AA1}" dt="2022-04-23T16:57:19.356" v="4062" actId="14100"/>
          <ac:cxnSpMkLst>
            <pc:docMk/>
            <pc:sldMk cId="348379310" sldId="299"/>
            <ac:cxnSpMk id="211" creationId="{E14DDFAE-217E-4C6C-8CA6-A6C39B8B204E}"/>
          </ac:cxnSpMkLst>
        </pc:cxnChg>
        <pc:cxnChg chg="add mod">
          <ac:chgData name="Elhadi Belghache" userId="25bd9855-c3c8-4fe0-90d6-09dac4ca243f" providerId="ADAL" clId="{458196EB-EEBC-48AB-B259-E7649F7E1AA1}" dt="2022-04-23T16:55:19.286" v="4013" actId="164"/>
          <ac:cxnSpMkLst>
            <pc:docMk/>
            <pc:sldMk cId="348379310" sldId="299"/>
            <ac:cxnSpMk id="215" creationId="{1225ED4F-65AE-49F2-B8D1-52D9017BECFB}"/>
          </ac:cxnSpMkLst>
        </pc:cxnChg>
        <pc:cxnChg chg="add mod">
          <ac:chgData name="Elhadi Belghache" userId="25bd9855-c3c8-4fe0-90d6-09dac4ca243f" providerId="ADAL" clId="{458196EB-EEBC-48AB-B259-E7649F7E1AA1}" dt="2022-04-23T16:55:19.286" v="4013" actId="164"/>
          <ac:cxnSpMkLst>
            <pc:docMk/>
            <pc:sldMk cId="348379310" sldId="299"/>
            <ac:cxnSpMk id="233" creationId="{31D62F7D-B964-4E2B-80CC-C554062A5987}"/>
          </ac:cxnSpMkLst>
        </pc:cxnChg>
        <pc:cxnChg chg="add mod">
          <ac:chgData name="Elhadi Belghache" userId="25bd9855-c3c8-4fe0-90d6-09dac4ca243f" providerId="ADAL" clId="{458196EB-EEBC-48AB-B259-E7649F7E1AA1}" dt="2022-04-23T16:55:19.286" v="4013" actId="164"/>
          <ac:cxnSpMkLst>
            <pc:docMk/>
            <pc:sldMk cId="348379310" sldId="299"/>
            <ac:cxnSpMk id="236" creationId="{ACDEA9CE-58F5-4DBC-9CD1-A1C2CCE0FA71}"/>
          </ac:cxnSpMkLst>
        </pc:cxnChg>
        <pc:cxnChg chg="add mod">
          <ac:chgData name="Elhadi Belghache" userId="25bd9855-c3c8-4fe0-90d6-09dac4ca243f" providerId="ADAL" clId="{458196EB-EEBC-48AB-B259-E7649F7E1AA1}" dt="2022-04-23T16:57:02.116" v="4052" actId="14100"/>
          <ac:cxnSpMkLst>
            <pc:docMk/>
            <pc:sldMk cId="348379310" sldId="299"/>
            <ac:cxnSpMk id="260" creationId="{25B994EF-8EDB-4898-91BB-95A5D7ECF84E}"/>
          </ac:cxnSpMkLst>
        </pc:cxnChg>
      </pc:sldChg>
      <pc:sldChg chg="modSp add mod ord">
        <pc:chgData name="Elhadi Belghache" userId="25bd9855-c3c8-4fe0-90d6-09dac4ca243f" providerId="ADAL" clId="{458196EB-EEBC-48AB-B259-E7649F7E1AA1}" dt="2022-04-23T17:29:57.661" v="4424" actId="20577"/>
        <pc:sldMkLst>
          <pc:docMk/>
          <pc:sldMk cId="451126776" sldId="300"/>
        </pc:sldMkLst>
        <pc:spChg chg="mod">
          <ac:chgData name="Elhadi Belghache" userId="25bd9855-c3c8-4fe0-90d6-09dac4ca243f" providerId="ADAL" clId="{458196EB-EEBC-48AB-B259-E7649F7E1AA1}" dt="2022-04-23T17:29:57.661" v="4424" actId="20577"/>
          <ac:spMkLst>
            <pc:docMk/>
            <pc:sldMk cId="451126776" sldId="300"/>
            <ac:spMk id="6" creationId="{F317138E-7D63-4FB3-A276-64F43BE70681}"/>
          </ac:spMkLst>
        </pc:spChg>
      </pc:sldChg>
      <pc:sldChg chg="add del">
        <pc:chgData name="Elhadi Belghache" userId="25bd9855-c3c8-4fe0-90d6-09dac4ca243f" providerId="ADAL" clId="{458196EB-EEBC-48AB-B259-E7649F7E1AA1}" dt="2022-04-23T17:02:51.258" v="4107" actId="47"/>
        <pc:sldMkLst>
          <pc:docMk/>
          <pc:sldMk cId="583122837" sldId="300"/>
        </pc:sldMkLst>
      </pc:sldChg>
      <pc:sldChg chg="modSp add mod">
        <pc:chgData name="Elhadi Belghache" userId="25bd9855-c3c8-4fe0-90d6-09dac4ca243f" providerId="ADAL" clId="{458196EB-EEBC-48AB-B259-E7649F7E1AA1}" dt="2022-04-23T17:31:15.986" v="4454" actId="20577"/>
        <pc:sldMkLst>
          <pc:docMk/>
          <pc:sldMk cId="3402286391" sldId="301"/>
        </pc:sldMkLst>
        <pc:spChg chg="mod">
          <ac:chgData name="Elhadi Belghache" userId="25bd9855-c3c8-4fe0-90d6-09dac4ca243f" providerId="ADAL" clId="{458196EB-EEBC-48AB-B259-E7649F7E1AA1}" dt="2022-04-23T17:31:15.986" v="4454" actId="20577"/>
          <ac:spMkLst>
            <pc:docMk/>
            <pc:sldMk cId="3402286391" sldId="301"/>
            <ac:spMk id="4" creationId="{566EEFCD-CFC8-4B50-BCAC-17E73DAA2F67}"/>
          </ac:spMkLst>
        </pc:spChg>
      </pc:sldChg>
      <pc:sldChg chg="modSp add mod">
        <pc:chgData name="Elhadi Belghache" userId="25bd9855-c3c8-4fe0-90d6-09dac4ca243f" providerId="ADAL" clId="{458196EB-EEBC-48AB-B259-E7649F7E1AA1}" dt="2022-04-23T17:53:40.922" v="4831" actId="6549"/>
        <pc:sldMkLst>
          <pc:docMk/>
          <pc:sldMk cId="887992360" sldId="302"/>
        </pc:sldMkLst>
        <pc:spChg chg="mod">
          <ac:chgData name="Elhadi Belghache" userId="25bd9855-c3c8-4fe0-90d6-09dac4ca243f" providerId="ADAL" clId="{458196EB-EEBC-48AB-B259-E7649F7E1AA1}" dt="2022-04-23T17:31:35.788" v="4469"/>
          <ac:spMkLst>
            <pc:docMk/>
            <pc:sldMk cId="887992360" sldId="302"/>
            <ac:spMk id="4" creationId="{566EEFCD-CFC8-4B50-BCAC-17E73DAA2F67}"/>
          </ac:spMkLst>
        </pc:spChg>
        <pc:spChg chg="mod">
          <ac:chgData name="Elhadi Belghache" userId="25bd9855-c3c8-4fe0-90d6-09dac4ca243f" providerId="ADAL" clId="{458196EB-EEBC-48AB-B259-E7649F7E1AA1}" dt="2022-04-23T17:53:40.922" v="4831" actId="6549"/>
          <ac:spMkLst>
            <pc:docMk/>
            <pc:sldMk cId="887992360" sldId="302"/>
            <ac:spMk id="11" creationId="{DFC45420-5D18-40F4-AB7B-FB3875FCA4DF}"/>
          </ac:spMkLst>
        </pc:spChg>
      </pc:sldChg>
      <pc:sldChg chg="delSp modSp add mod modClrScheme chgLayout">
        <pc:chgData name="Elhadi Belghache" userId="25bd9855-c3c8-4fe0-90d6-09dac4ca243f" providerId="ADAL" clId="{458196EB-EEBC-48AB-B259-E7649F7E1AA1}" dt="2022-04-23T17:57:03.578" v="4926" actId="113"/>
        <pc:sldMkLst>
          <pc:docMk/>
          <pc:sldMk cId="3504443206" sldId="303"/>
        </pc:sldMkLst>
        <pc:spChg chg="del mod ord">
          <ac:chgData name="Elhadi Belghache" userId="25bd9855-c3c8-4fe0-90d6-09dac4ca243f" providerId="ADAL" clId="{458196EB-EEBC-48AB-B259-E7649F7E1AA1}" dt="2022-04-23T17:56:32.264" v="4881" actId="478"/>
          <ac:spMkLst>
            <pc:docMk/>
            <pc:sldMk cId="3504443206" sldId="303"/>
            <ac:spMk id="2" creationId="{3B991F51-3CE8-4337-9419-2D224670B995}"/>
          </ac:spMkLst>
        </pc:spChg>
        <pc:spChg chg="del mod ord">
          <ac:chgData name="Elhadi Belghache" userId="25bd9855-c3c8-4fe0-90d6-09dac4ca243f" providerId="ADAL" clId="{458196EB-EEBC-48AB-B259-E7649F7E1AA1}" dt="2022-04-23T17:56:26.808" v="4878" actId="478"/>
          <ac:spMkLst>
            <pc:docMk/>
            <pc:sldMk cId="3504443206" sldId="303"/>
            <ac:spMk id="3" creationId="{76BB43A2-C089-475B-AE05-0A80653D0272}"/>
          </ac:spMkLst>
        </pc:spChg>
        <pc:spChg chg="mod ord">
          <ac:chgData name="Elhadi Belghache" userId="25bd9855-c3c8-4fe0-90d6-09dac4ca243f" providerId="ADAL" clId="{458196EB-EEBC-48AB-B259-E7649F7E1AA1}" dt="2022-04-23T17:57:03.578" v="4926" actId="113"/>
          <ac:spMkLst>
            <pc:docMk/>
            <pc:sldMk cId="3504443206" sldId="303"/>
            <ac:spMk id="4" creationId="{566EEFCD-CFC8-4B50-BCAC-17E73DAA2F67}"/>
          </ac:spMkLst>
        </pc:spChg>
        <pc:spChg chg="del mod ord">
          <ac:chgData name="Elhadi Belghache" userId="25bd9855-c3c8-4fe0-90d6-09dac4ca243f" providerId="ADAL" clId="{458196EB-EEBC-48AB-B259-E7649F7E1AA1}" dt="2022-04-23T17:56:29.912" v="4880" actId="478"/>
          <ac:spMkLst>
            <pc:docMk/>
            <pc:sldMk cId="3504443206" sldId="303"/>
            <ac:spMk id="5" creationId="{B0582A7B-DE4F-45FA-9C4F-B5C8B15EFFF9}"/>
          </ac:spMkLst>
        </pc:spChg>
        <pc:spChg chg="mod ord">
          <ac:chgData name="Elhadi Belghache" userId="25bd9855-c3c8-4fe0-90d6-09dac4ca243f" providerId="ADAL" clId="{458196EB-EEBC-48AB-B259-E7649F7E1AA1}" dt="2022-04-23T17:56:23.904" v="4877" actId="27636"/>
          <ac:spMkLst>
            <pc:docMk/>
            <pc:sldMk cId="3504443206" sldId="303"/>
            <ac:spMk id="11" creationId="{DFC45420-5D18-40F4-AB7B-FB3875FCA4DF}"/>
          </ac:spMkLst>
        </pc:spChg>
        <pc:spChg chg="mod ord">
          <ac:chgData name="Elhadi Belghache" userId="25bd9855-c3c8-4fe0-90d6-09dac4ca243f" providerId="ADAL" clId="{458196EB-EEBC-48AB-B259-E7649F7E1AA1}" dt="2022-04-23T17:56:19.402" v="4872" actId="700"/>
          <ac:spMkLst>
            <pc:docMk/>
            <pc:sldMk cId="3504443206" sldId="303"/>
            <ac:spMk id="45" creationId="{0C8A3968-AB85-45B2-B1CF-CB417C7FDA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012DE98-D705-49BB-B18C-2BBAA98548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B5CB7E0-AC28-4B48-9552-76F797AAE8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A21FB4-B137-43CF-B2A8-7F88734D0B35}" type="datetimeFigureOut">
              <a:rPr lang="fr-FR" smtClean="0"/>
              <a:t>13/09/2022</a:t>
            </a:fld>
            <a:endParaRPr lang="fr-FR"/>
          </a:p>
        </p:txBody>
      </p:sp>
      <p:sp>
        <p:nvSpPr>
          <p:cNvPr id="4" name="Espace réservé du pied de page 3">
            <a:extLst>
              <a:ext uri="{FF2B5EF4-FFF2-40B4-BE49-F238E27FC236}">
                <a16:creationId xmlns:a16="http://schemas.microsoft.com/office/drawing/2014/main" id="{D17796CC-67A9-42E6-A04A-819FB7AA62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AD39C8C-B929-4F63-9B46-EF611AAC41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B190F-DB67-4A12-B4B3-E04ECF48F9E6}" type="slidenum">
              <a:rPr lang="fr-FR" smtClean="0"/>
              <a:t>‹N°›</a:t>
            </a:fld>
            <a:endParaRPr lang="fr-FR"/>
          </a:p>
        </p:txBody>
      </p:sp>
    </p:spTree>
    <p:extLst>
      <p:ext uri="{BB962C8B-B14F-4D97-AF65-F5344CB8AC3E}">
        <p14:creationId xmlns:p14="http://schemas.microsoft.com/office/powerpoint/2010/main" val="450779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FAA2B-54C0-4FBF-8CC1-533A111D0190}" type="datetimeFigureOut">
              <a:rPr lang="fr-FR" smtClean="0"/>
              <a:t>13/09/2022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6F529-3C2B-42F1-9B72-830E3686E3AB}" type="slidenum">
              <a:rPr lang="fr-FR" smtClean="0"/>
              <a:t>‹N°›</a:t>
            </a:fld>
            <a:endParaRPr lang="fr-FR"/>
          </a:p>
        </p:txBody>
      </p:sp>
    </p:spTree>
    <p:extLst>
      <p:ext uri="{BB962C8B-B14F-4D97-AF65-F5344CB8AC3E}">
        <p14:creationId xmlns:p14="http://schemas.microsoft.com/office/powerpoint/2010/main" val="34171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1</a:t>
            </a:fld>
            <a:endParaRPr lang="fr-FR"/>
          </a:p>
        </p:txBody>
      </p:sp>
    </p:spTree>
    <p:extLst>
      <p:ext uri="{BB962C8B-B14F-4D97-AF65-F5344CB8AC3E}">
        <p14:creationId xmlns:p14="http://schemas.microsoft.com/office/powerpoint/2010/main" val="170437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À partir des relevés effectués en 2015 et 2016 sur la consommation énergétique et l'émission de CO2 des bâtiments et de leurs données d'exploitation (taille, type, usage, année de construction, sources d'énergie exploitées...), un data set agrégé, nettoyé est passé en entrée de plusieurs méthodes d'apprentissage afin de construire les modèles les plus optimisés possible pour la prédiction de la consommation énergétique et l'émission de CO2 des bâtiments non relevés.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indent="0">
              <a:buNone/>
            </a:pPr>
            <a:r>
              <a:rPr lang="fr-FR" sz="3200" dirty="0"/>
              <a:t>Au cours de ce projet, certains choix ont été faits sur le traitement des données. Ainsi, des choix différents pourraient conduisent à des résultats différents (meilleurs ou pas).</a:t>
            </a:r>
          </a:p>
          <a:p>
            <a:pPr marL="0" indent="0">
              <a:buNone/>
            </a:pPr>
            <a:r>
              <a:rPr lang="fr-FR" sz="3200" dirty="0"/>
              <a:t>Les suggestions suivantes donnent des pistes d'amélioration possibles des modèles prédictifs :</a:t>
            </a:r>
          </a:p>
          <a:p>
            <a:endParaRPr lang="fr-FR" sz="3200" dirty="0"/>
          </a:p>
          <a:p>
            <a:r>
              <a:rPr lang="fr-FR" sz="3200" dirty="0"/>
              <a:t>Agrégation des données : garder uniquement les données 2016 (plus récentes et éventuellement plus correctes) et compléter par 2015.</a:t>
            </a:r>
          </a:p>
          <a:p>
            <a:r>
              <a:rPr lang="fr-FR" sz="3200" dirty="0"/>
              <a:t>Sélection des classes : choisir la consommation d'énergie et d'émission de CO2 non normalisée par rapport à la météo, </a:t>
            </a:r>
            <a:r>
              <a:rPr lang="fr-FR" sz="3200" dirty="0" err="1"/>
              <a:t>Weather</a:t>
            </a:r>
            <a:r>
              <a:rPr lang="fr-FR" sz="3200" dirty="0"/>
              <a:t> </a:t>
            </a:r>
            <a:r>
              <a:rPr lang="fr-FR" sz="3200" dirty="0" err="1"/>
              <a:t>Normalized</a:t>
            </a:r>
            <a:r>
              <a:rPr lang="fr-FR" sz="3200" dirty="0"/>
              <a:t> (WN), pour produire des modèles plus adaptés à la ville de Seattle</a:t>
            </a:r>
          </a:p>
          <a:p>
            <a:r>
              <a:rPr lang="fr-FR" sz="3200" dirty="0"/>
              <a:t>Sélection des attributs : pour la même raison précédente, il est possible d'inclure l'information sur la zone géographique des bâtiments.</a:t>
            </a:r>
          </a:p>
          <a:p>
            <a:r>
              <a:rPr lang="fr-FR" sz="3200" dirty="0"/>
              <a:t>Imputation des données :</a:t>
            </a:r>
          </a:p>
          <a:p>
            <a:pPr lvl="1"/>
            <a:r>
              <a:rPr lang="fr-FR" sz="2800" dirty="0"/>
              <a:t>si possible, solliciter un expert pour renseigner les valeurs manquantes, l'</a:t>
            </a:r>
            <a:r>
              <a:rPr lang="fr-FR" sz="2800" dirty="0" err="1"/>
              <a:t>ENERGYSTARScore</a:t>
            </a:r>
            <a:r>
              <a:rPr lang="fr-FR" sz="2800" dirty="0"/>
              <a:t> en particulier, au lieu d'utiliser le machine </a:t>
            </a:r>
            <a:r>
              <a:rPr lang="fr-FR" sz="2800" dirty="0" err="1"/>
              <a:t>learning</a:t>
            </a:r>
            <a:r>
              <a:rPr lang="fr-FR" sz="2800" dirty="0"/>
              <a:t> qui est couteux et potentiellement porteur d'erreur.</a:t>
            </a:r>
          </a:p>
          <a:p>
            <a:pPr lvl="1"/>
            <a:r>
              <a:rPr lang="fr-FR" sz="2800" dirty="0"/>
              <a:t>si non, imputer les valeurs manquantes pour le train set et test set séparément pour réduire le risque d'une fuite de données. Cependant, si la taille du test n'est pas suffisante, l'imputation ne sera pas de bonne qualité.</a:t>
            </a:r>
          </a:p>
          <a:p>
            <a:r>
              <a:rPr lang="fr-FR" sz="3200" dirty="0"/>
              <a:t>Mesure de l'importance des attributs : la diminution moyenne du score (Root </a:t>
            </a:r>
            <a:r>
              <a:rPr lang="fr-FR" sz="3200" dirty="0" err="1"/>
              <a:t>Mean</a:t>
            </a:r>
            <a:r>
              <a:rPr lang="fr-FR" sz="3200" dirty="0"/>
              <a:t> </a:t>
            </a:r>
            <a:r>
              <a:rPr lang="fr-FR" sz="3200" dirty="0" err="1"/>
              <a:t>Accuracy</a:t>
            </a:r>
            <a:r>
              <a:rPr lang="fr-FR" sz="3200" dirty="0"/>
              <a:t> </a:t>
            </a:r>
            <a:r>
              <a:rPr lang="fr-FR" sz="3200" dirty="0" err="1"/>
              <a:t>Decrease</a:t>
            </a:r>
            <a:r>
              <a:rPr lang="fr-FR" sz="3200" dirty="0"/>
              <a:t>), masquent certains attributs important car potentiellement en relation avec un autre attributs considéré important (faible risque de faux négatifs). Par conséquent, il faudrait éliminer successivement les attributs les plus importants pour garantir la mesure des attributs moins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23</a:t>
            </a:fld>
            <a:endParaRPr lang="fr-FR"/>
          </a:p>
        </p:txBody>
      </p:sp>
    </p:spTree>
    <p:extLst>
      <p:ext uri="{BB962C8B-B14F-4D97-AF65-F5344CB8AC3E}">
        <p14:creationId xmlns:p14="http://schemas.microsoft.com/office/powerpoint/2010/main" val="3097143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E3493-775B-4D57-AF8B-F8AC52BAEF0A}"/>
              </a:ext>
            </a:extLst>
          </p:cNvPr>
          <p:cNvSpPr>
            <a:spLocks noGrp="1"/>
          </p:cNvSpPr>
          <p:nvPr>
            <p:ph type="ctrTitle"/>
          </p:nvPr>
        </p:nvSpPr>
        <p:spPr>
          <a:xfrm>
            <a:off x="1524000" y="857439"/>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3109071-1E75-4A94-9F2F-34F9482D6C1C}"/>
              </a:ext>
            </a:extLst>
          </p:cNvPr>
          <p:cNvSpPr>
            <a:spLocks noGrp="1"/>
          </p:cNvSpPr>
          <p:nvPr>
            <p:ph type="subTitle" idx="1"/>
          </p:nvPr>
        </p:nvSpPr>
        <p:spPr>
          <a:xfrm>
            <a:off x="1524000" y="3619130"/>
            <a:ext cx="9144000" cy="1655762"/>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0BD31A8-C9C6-4B09-AE19-9272C86CCF6B}"/>
              </a:ext>
            </a:extLst>
          </p:cNvPr>
          <p:cNvSpPr>
            <a:spLocks noGrp="1"/>
          </p:cNvSpPr>
          <p:nvPr>
            <p:ph type="dt" sz="half" idx="10"/>
          </p:nvPr>
        </p:nvSpPr>
        <p:spPr/>
        <p:txBody>
          <a:bodyPr/>
          <a:lstStyle/>
          <a:p>
            <a:fld id="{5EDB5AC2-E80C-41D3-9EF9-C672D453540D}" type="datetime1">
              <a:rPr lang="fr-FR" smtClean="0"/>
              <a:t>13/09/2022</a:t>
            </a:fld>
            <a:endParaRPr lang="fr-FR"/>
          </a:p>
        </p:txBody>
      </p:sp>
      <p:sp>
        <p:nvSpPr>
          <p:cNvPr id="5" name="Espace réservé du pied de page 4">
            <a:extLst>
              <a:ext uri="{FF2B5EF4-FFF2-40B4-BE49-F238E27FC236}">
                <a16:creationId xmlns:a16="http://schemas.microsoft.com/office/drawing/2014/main" id="{DEB25E43-CE02-40ED-B4C7-C7FBAD5AEF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586AA-8985-41D3-8A46-45F755502321}"/>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AA486B9E-1BC4-49FE-937B-3E172F7F23B5}"/>
              </a:ext>
            </a:extLst>
          </p:cNvPr>
          <p:cNvCxnSpPr>
            <a:cxnSpLocks/>
          </p:cNvCxnSpPr>
          <p:nvPr userDrawn="1"/>
        </p:nvCxnSpPr>
        <p:spPr>
          <a:xfrm>
            <a:off x="1524000" y="3318638"/>
            <a:ext cx="91440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2" name="Groupe 11">
            <a:extLst>
              <a:ext uri="{FF2B5EF4-FFF2-40B4-BE49-F238E27FC236}">
                <a16:creationId xmlns:a16="http://schemas.microsoft.com/office/drawing/2014/main" id="{14EE239E-FBBC-4106-9417-6AF07A2F4C73}"/>
              </a:ext>
            </a:extLst>
          </p:cNvPr>
          <p:cNvGrpSpPr/>
          <p:nvPr userDrawn="1"/>
        </p:nvGrpSpPr>
        <p:grpSpPr>
          <a:xfrm>
            <a:off x="3160236" y="5742944"/>
            <a:ext cx="5871527" cy="787282"/>
            <a:chOff x="3164884" y="5742944"/>
            <a:chExt cx="5871527" cy="787282"/>
          </a:xfrm>
        </p:grpSpPr>
        <p:pic>
          <p:nvPicPr>
            <p:cNvPr id="13" name="Picture 2">
              <a:extLst>
                <a:ext uri="{FF2B5EF4-FFF2-40B4-BE49-F238E27FC236}">
                  <a16:creationId xmlns:a16="http://schemas.microsoft.com/office/drawing/2014/main" id="{BDACC7E1-A8A1-49D4-B414-7D6910C2E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penclassrooms - Adventure Conseil">
              <a:extLst>
                <a:ext uri="{FF2B5EF4-FFF2-40B4-BE49-F238E27FC236}">
                  <a16:creationId xmlns:a16="http://schemas.microsoft.com/office/drawing/2014/main" id="{60D722F8-0AE6-4970-B377-CD4B8BEA6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F61D349C-A1B5-4D61-BD2C-5897DB419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riangle rectangle 16">
            <a:extLst>
              <a:ext uri="{FF2B5EF4-FFF2-40B4-BE49-F238E27FC236}">
                <a16:creationId xmlns:a16="http://schemas.microsoft.com/office/drawing/2014/main" id="{86F8320C-DFEF-4B0B-83DA-213655BA7A5E}"/>
              </a:ext>
            </a:extLst>
          </p:cNvPr>
          <p:cNvSpPr/>
          <p:nvPr userDrawn="1"/>
        </p:nvSpPr>
        <p:spPr>
          <a:xfrm rot="5400000">
            <a:off x="376015" y="-376013"/>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D21FF033-1194-4FFC-9D83-8B1F518AFF2C}"/>
              </a:ext>
            </a:extLst>
          </p:cNvPr>
          <p:cNvSpPr/>
          <p:nvPr userDrawn="1"/>
        </p:nvSpPr>
        <p:spPr>
          <a:xfrm rot="16200000">
            <a:off x="9824815" y="4490815"/>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236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CD7ED9-6DA3-4649-BA83-2D6D343B0E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F1701B9-942E-42BA-9A0C-D3EDE1E6E4D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B716AEE-7529-4A9E-9E94-E0A1A8493E01}"/>
              </a:ext>
            </a:extLst>
          </p:cNvPr>
          <p:cNvSpPr>
            <a:spLocks noGrp="1"/>
          </p:cNvSpPr>
          <p:nvPr>
            <p:ph type="dt" sz="half" idx="10"/>
          </p:nvPr>
        </p:nvSpPr>
        <p:spPr/>
        <p:txBody>
          <a:bodyPr/>
          <a:lstStyle/>
          <a:p>
            <a:fld id="{EE3C0955-A7BF-4837-80C9-AD372E281717}" type="datetime1">
              <a:rPr lang="fr-FR" smtClean="0"/>
              <a:t>13/09/2022</a:t>
            </a:fld>
            <a:endParaRPr lang="fr-FR"/>
          </a:p>
        </p:txBody>
      </p:sp>
      <p:sp>
        <p:nvSpPr>
          <p:cNvPr id="5" name="Espace réservé du pied de page 4">
            <a:extLst>
              <a:ext uri="{FF2B5EF4-FFF2-40B4-BE49-F238E27FC236}">
                <a16:creationId xmlns:a16="http://schemas.microsoft.com/office/drawing/2014/main" id="{9488EBE5-8C95-437B-86CB-9443CB9BAD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3AD4E9-4DB9-4CD2-887B-5BBD57F5B758}"/>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5453175-9DC3-4A12-8901-EB6A7A0E2BB9}"/>
              </a:ext>
            </a:extLst>
          </p:cNvPr>
          <p:cNvCxnSpPr>
            <a:cxnSpLocks/>
          </p:cNvCxnSpPr>
          <p:nvPr userDrawn="1"/>
        </p:nvCxnSpPr>
        <p:spPr>
          <a:xfrm>
            <a:off x="838200" y="144711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963072B5-2E84-411B-851A-C1B0253403C2}"/>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380EC70B-7CA2-463E-BC6C-6B477C0E7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442F31DB-269B-4732-B6D8-D8629B9EE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CE4720BC-3024-4B5A-93FD-FC8FB5288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35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57C456B-560F-4EA8-A22A-AAF732D1145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9BB3106-FC7F-45D4-A414-C0E73B64B8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38F673-4176-4317-8493-CCBFDAE6BC09}"/>
              </a:ext>
            </a:extLst>
          </p:cNvPr>
          <p:cNvSpPr>
            <a:spLocks noGrp="1"/>
          </p:cNvSpPr>
          <p:nvPr>
            <p:ph type="dt" sz="half" idx="10"/>
          </p:nvPr>
        </p:nvSpPr>
        <p:spPr/>
        <p:txBody>
          <a:bodyPr/>
          <a:lstStyle/>
          <a:p>
            <a:fld id="{B325A513-ABE1-4456-BA69-0D570C1F4075}" type="datetime1">
              <a:rPr lang="fr-FR" smtClean="0"/>
              <a:t>13/09/2022</a:t>
            </a:fld>
            <a:endParaRPr lang="fr-FR"/>
          </a:p>
        </p:txBody>
      </p:sp>
      <p:sp>
        <p:nvSpPr>
          <p:cNvPr id="5" name="Espace réservé du pied de page 4">
            <a:extLst>
              <a:ext uri="{FF2B5EF4-FFF2-40B4-BE49-F238E27FC236}">
                <a16:creationId xmlns:a16="http://schemas.microsoft.com/office/drawing/2014/main" id="{0EED45D9-2AFB-4C91-8374-547FC348E6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80E9-6FFA-49BD-AA0D-9B18618D537D}"/>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A36590F-8581-4ACB-9DAE-4BAA98837781}"/>
              </a:ext>
            </a:extLst>
          </p:cNvPr>
          <p:cNvCxnSpPr>
            <a:cxnSpLocks/>
          </p:cNvCxnSpPr>
          <p:nvPr userDrawn="1"/>
        </p:nvCxnSpPr>
        <p:spPr>
          <a:xfrm>
            <a:off x="9547747" y="365125"/>
            <a:ext cx="0" cy="581184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BEC35306-2C1A-4294-B4CA-0AEE5F25398D}"/>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53399ED7-98DB-4111-89BC-883746D0B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3B306F3-CFB6-40A7-A923-E67B0695D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0369EDB-9719-4124-9432-B19A98421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72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4E9F6-0D50-4741-881D-AEC88541E73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AE955B-38DE-4C22-ADCC-A02D2EB5A48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6A263AA1-AF33-41AE-A3AF-FAD31B61B88C}"/>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8429F1FC-3051-41C0-9298-6D137355AB44}"/>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AE961DF8-415D-4F75-905D-7A2285DF9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5C150623-D933-47EA-A3E7-59AE4AC79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BC0164E2-98F7-4189-8511-F5BD535C7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Espace réservé de la date 11">
            <a:extLst>
              <a:ext uri="{FF2B5EF4-FFF2-40B4-BE49-F238E27FC236}">
                <a16:creationId xmlns:a16="http://schemas.microsoft.com/office/drawing/2014/main" id="{2F717375-954B-4441-BB47-D04F32D7367C}"/>
              </a:ext>
            </a:extLst>
          </p:cNvPr>
          <p:cNvSpPr>
            <a:spLocks noGrp="1"/>
          </p:cNvSpPr>
          <p:nvPr>
            <p:ph type="dt" sz="half" idx="10"/>
          </p:nvPr>
        </p:nvSpPr>
        <p:spPr/>
        <p:txBody>
          <a:bodyPr/>
          <a:lstStyle/>
          <a:p>
            <a:fld id="{F05D723B-E0B9-45AE-BC3E-FA329C5CCD91}" type="datetime1">
              <a:rPr lang="fr-FR" smtClean="0"/>
              <a:t>13/09/2022</a:t>
            </a:fld>
            <a:endParaRPr lang="fr-FR"/>
          </a:p>
        </p:txBody>
      </p:sp>
      <p:sp>
        <p:nvSpPr>
          <p:cNvPr id="13" name="Espace réservé du pied de page 12">
            <a:extLst>
              <a:ext uri="{FF2B5EF4-FFF2-40B4-BE49-F238E27FC236}">
                <a16:creationId xmlns:a16="http://schemas.microsoft.com/office/drawing/2014/main" id="{12C18FD1-D0BC-4764-9863-8463F628956B}"/>
              </a:ext>
            </a:extLst>
          </p:cNvPr>
          <p:cNvSpPr>
            <a:spLocks noGrp="1"/>
          </p:cNvSpPr>
          <p:nvPr>
            <p:ph type="ftr" sz="quarter" idx="11"/>
          </p:nvPr>
        </p:nvSpPr>
        <p:spPr/>
        <p:txBody>
          <a:bodyPr/>
          <a:lstStyle/>
          <a:p>
            <a:endParaRPr lang="fr-FR"/>
          </a:p>
        </p:txBody>
      </p:sp>
      <p:sp>
        <p:nvSpPr>
          <p:cNvPr id="14" name="Espace réservé du numéro de diapositive 13">
            <a:extLst>
              <a:ext uri="{FF2B5EF4-FFF2-40B4-BE49-F238E27FC236}">
                <a16:creationId xmlns:a16="http://schemas.microsoft.com/office/drawing/2014/main" id="{EB48F3AD-B10E-4521-A8D8-5073A0F02953}"/>
              </a:ext>
            </a:extLst>
          </p:cNvPr>
          <p:cNvSpPr>
            <a:spLocks noGrp="1"/>
          </p:cNvSpPr>
          <p:nvPr>
            <p:ph type="sldNum" sz="quarter" idx="12"/>
          </p:nvPr>
        </p:nvSpPr>
        <p:spPr/>
        <p:txBody>
          <a:bodyPr/>
          <a:lstStyle/>
          <a:p>
            <a:fld id="{9F4AEC0A-9FB1-4994-8F9B-332942245449}" type="slidenum">
              <a:rPr lang="fr-FR" smtClean="0"/>
              <a:pPr/>
              <a:t>‹N°›</a:t>
            </a:fld>
            <a:endParaRPr lang="fr-FR"/>
          </a:p>
        </p:txBody>
      </p:sp>
    </p:spTree>
    <p:extLst>
      <p:ext uri="{BB962C8B-B14F-4D97-AF65-F5344CB8AC3E}">
        <p14:creationId xmlns:p14="http://schemas.microsoft.com/office/powerpoint/2010/main" val="20441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B8920462-1E00-49A0-A834-528FE9931625}"/>
              </a:ext>
            </a:extLst>
          </p:cNvPr>
          <p:cNvSpPr/>
          <p:nvPr userDrawn="1"/>
        </p:nvSpPr>
        <p:spPr>
          <a:xfrm rot="5400000">
            <a:off x="166643" y="-166642"/>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FA3E9F2-2100-4633-8E34-F435D5A2CB2D}"/>
              </a:ext>
            </a:extLst>
          </p:cNvPr>
          <p:cNvSpPr>
            <a:spLocks noGrp="1"/>
          </p:cNvSpPr>
          <p:nvPr>
            <p:ph type="title"/>
          </p:nvPr>
        </p:nvSpPr>
        <p:spPr>
          <a:xfrm>
            <a:off x="831850" y="162427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B0276C5-0F76-4D23-A232-36143F1799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A33851-CD57-42AB-861A-581FA2B6FE82}"/>
              </a:ext>
            </a:extLst>
          </p:cNvPr>
          <p:cNvSpPr>
            <a:spLocks noGrp="1"/>
          </p:cNvSpPr>
          <p:nvPr>
            <p:ph type="dt" sz="half" idx="10"/>
          </p:nvPr>
        </p:nvSpPr>
        <p:spPr/>
        <p:txBody>
          <a:bodyPr/>
          <a:lstStyle/>
          <a:p>
            <a:fld id="{94748DFB-BDB0-4E62-9E2E-D474C3C061CA}" type="datetime1">
              <a:rPr lang="fr-FR" smtClean="0"/>
              <a:t>13/09/2022</a:t>
            </a:fld>
            <a:endParaRPr lang="fr-FR"/>
          </a:p>
        </p:txBody>
      </p:sp>
      <p:sp>
        <p:nvSpPr>
          <p:cNvPr id="5" name="Espace réservé du pied de page 4">
            <a:extLst>
              <a:ext uri="{FF2B5EF4-FFF2-40B4-BE49-F238E27FC236}">
                <a16:creationId xmlns:a16="http://schemas.microsoft.com/office/drawing/2014/main" id="{2D4880CF-8966-45FB-B905-9411C5D918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98348D-E21E-4FA6-99D3-298FE5ABEEC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CEA36772-C5FD-42CC-BBFF-44EB3D9F1017}"/>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8FF4AD86-FEC0-46E4-BCEA-ABD3811B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A599EA3-56A1-43E9-AFC0-84F63DF4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E73A25C2-2610-4E88-9CFE-90B7F0EEC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riangle rectangle 11">
            <a:extLst>
              <a:ext uri="{FF2B5EF4-FFF2-40B4-BE49-F238E27FC236}">
                <a16:creationId xmlns:a16="http://schemas.microsoft.com/office/drawing/2014/main" id="{9A8F58E3-2A10-493D-8B5E-D41F6F5DDE41}"/>
              </a:ext>
            </a:extLst>
          </p:cNvPr>
          <p:cNvSpPr/>
          <p:nvPr userDrawn="1"/>
        </p:nvSpPr>
        <p:spPr>
          <a:xfrm rot="16200000">
            <a:off x="10777672" y="5447946"/>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822BACB8-B321-47AA-9EAA-494BD7B4E7F0}"/>
              </a:ext>
            </a:extLst>
          </p:cNvPr>
          <p:cNvCxnSpPr>
            <a:cxnSpLocks/>
          </p:cNvCxnSpPr>
          <p:nvPr userDrawn="1"/>
        </p:nvCxnSpPr>
        <p:spPr>
          <a:xfrm>
            <a:off x="838200" y="452964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914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7954A-6BF1-451B-9D4E-AE9E32A5BA84}"/>
              </a:ext>
            </a:extLst>
          </p:cNvPr>
          <p:cNvSpPr>
            <a:spLocks noGrp="1"/>
          </p:cNvSpPr>
          <p:nvPr>
            <p:ph sz="half" idx="1"/>
          </p:nvPr>
        </p:nvSpPr>
        <p:spPr>
          <a:xfrm>
            <a:off x="650631" y="1107833"/>
            <a:ext cx="5369169"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50FBA5E2-115B-4F4E-A19A-B622BCEDC40B}"/>
              </a:ext>
            </a:extLst>
          </p:cNvPr>
          <p:cNvSpPr>
            <a:spLocks noGrp="1"/>
          </p:cNvSpPr>
          <p:nvPr>
            <p:ph sz="half" idx="2"/>
          </p:nvPr>
        </p:nvSpPr>
        <p:spPr>
          <a:xfrm>
            <a:off x="6172199" y="1107834"/>
            <a:ext cx="5482127"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AB6F1437-3338-4E54-8DBC-C0A7B74642F7}"/>
              </a:ext>
            </a:extLst>
          </p:cNvPr>
          <p:cNvSpPr>
            <a:spLocks noGrp="1"/>
          </p:cNvSpPr>
          <p:nvPr>
            <p:ph type="dt" sz="half" idx="10"/>
          </p:nvPr>
        </p:nvSpPr>
        <p:spPr/>
        <p:txBody>
          <a:bodyPr/>
          <a:lstStyle/>
          <a:p>
            <a:fld id="{060B954E-E8D0-4410-B1F0-8F9F4E89C11C}" type="datetime1">
              <a:rPr lang="fr-FR" smtClean="0"/>
              <a:t>13/09/2022</a:t>
            </a:fld>
            <a:endParaRPr lang="fr-FR"/>
          </a:p>
        </p:txBody>
      </p:sp>
      <p:sp>
        <p:nvSpPr>
          <p:cNvPr id="6" name="Espace réservé du pied de page 5">
            <a:extLst>
              <a:ext uri="{FF2B5EF4-FFF2-40B4-BE49-F238E27FC236}">
                <a16:creationId xmlns:a16="http://schemas.microsoft.com/office/drawing/2014/main" id="{D2137362-E7EE-47A4-89BF-DF9E2FBFD2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4BFDFE7-02F6-434F-8148-24475D784481}"/>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9" name="Groupe 8">
            <a:extLst>
              <a:ext uri="{FF2B5EF4-FFF2-40B4-BE49-F238E27FC236}">
                <a16:creationId xmlns:a16="http://schemas.microsoft.com/office/drawing/2014/main" id="{2DF49880-CDF9-474C-8A30-3F344FE2F95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9F36310C-33CB-4D3E-8FBD-5898F97AC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6E37629-6068-4AF8-9C0A-70A08BD81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B38786C6-F42A-466C-AADC-AA3B858AD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Connecteur droit 12">
            <a:extLst>
              <a:ext uri="{FF2B5EF4-FFF2-40B4-BE49-F238E27FC236}">
                <a16:creationId xmlns:a16="http://schemas.microsoft.com/office/drawing/2014/main" id="{7414EACC-E323-4048-9BFC-F4BE8F7F8143}"/>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itre 1">
            <a:extLst>
              <a:ext uri="{FF2B5EF4-FFF2-40B4-BE49-F238E27FC236}">
                <a16:creationId xmlns:a16="http://schemas.microsoft.com/office/drawing/2014/main" id="{F1D0C0E5-338D-4E71-8CE7-378BF53021FC}"/>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375548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DA4EDD1-425A-46AF-95EA-631C4AEE387A}"/>
              </a:ext>
            </a:extLst>
          </p:cNvPr>
          <p:cNvSpPr>
            <a:spLocks noGrp="1"/>
          </p:cNvSpPr>
          <p:nvPr>
            <p:ph type="body" idx="1" hasCustomPrompt="1"/>
          </p:nvPr>
        </p:nvSpPr>
        <p:spPr>
          <a:xfrm>
            <a:off x="606670" y="1092078"/>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4" name="Espace réservé du contenu 3">
            <a:extLst>
              <a:ext uri="{FF2B5EF4-FFF2-40B4-BE49-F238E27FC236}">
                <a16:creationId xmlns:a16="http://schemas.microsoft.com/office/drawing/2014/main" id="{2035D0E3-D5CB-41E6-AF2C-001198A45B02}"/>
              </a:ext>
            </a:extLst>
          </p:cNvPr>
          <p:cNvSpPr>
            <a:spLocks noGrp="1"/>
          </p:cNvSpPr>
          <p:nvPr>
            <p:ph sz="half" idx="2"/>
          </p:nvPr>
        </p:nvSpPr>
        <p:spPr>
          <a:xfrm>
            <a:off x="606670" y="1623972"/>
            <a:ext cx="5390906" cy="465585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contenu 5">
            <a:extLst>
              <a:ext uri="{FF2B5EF4-FFF2-40B4-BE49-F238E27FC236}">
                <a16:creationId xmlns:a16="http://schemas.microsoft.com/office/drawing/2014/main" id="{0019FB45-1204-4BCB-8F2C-2E0135953EF6}"/>
              </a:ext>
            </a:extLst>
          </p:cNvPr>
          <p:cNvSpPr>
            <a:spLocks noGrp="1"/>
          </p:cNvSpPr>
          <p:nvPr>
            <p:ph sz="quarter" idx="4"/>
          </p:nvPr>
        </p:nvSpPr>
        <p:spPr>
          <a:xfrm>
            <a:off x="6172200" y="1623968"/>
            <a:ext cx="5482126" cy="465585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a:extLst>
              <a:ext uri="{FF2B5EF4-FFF2-40B4-BE49-F238E27FC236}">
                <a16:creationId xmlns:a16="http://schemas.microsoft.com/office/drawing/2014/main" id="{8FEAB0A8-129A-4E48-A7CF-6682B7A3BDF9}"/>
              </a:ext>
            </a:extLst>
          </p:cNvPr>
          <p:cNvSpPr>
            <a:spLocks noGrp="1"/>
          </p:cNvSpPr>
          <p:nvPr>
            <p:ph type="dt" sz="half" idx="10"/>
          </p:nvPr>
        </p:nvSpPr>
        <p:spPr/>
        <p:txBody>
          <a:bodyPr/>
          <a:lstStyle/>
          <a:p>
            <a:fld id="{40049EE9-70F8-4FF2-9EC2-D2E4AFC639B0}" type="datetime1">
              <a:rPr lang="fr-FR" smtClean="0"/>
              <a:t>13/09/2022</a:t>
            </a:fld>
            <a:endParaRPr lang="fr-FR"/>
          </a:p>
        </p:txBody>
      </p:sp>
      <p:sp>
        <p:nvSpPr>
          <p:cNvPr id="8" name="Espace réservé du pied de page 7">
            <a:extLst>
              <a:ext uri="{FF2B5EF4-FFF2-40B4-BE49-F238E27FC236}">
                <a16:creationId xmlns:a16="http://schemas.microsoft.com/office/drawing/2014/main" id="{7036A648-E0B6-41F5-A32C-015169F343A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4334914-9AD6-43AA-963E-21CD21C05E8D}"/>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11" name="Groupe 10">
            <a:extLst>
              <a:ext uri="{FF2B5EF4-FFF2-40B4-BE49-F238E27FC236}">
                <a16:creationId xmlns:a16="http://schemas.microsoft.com/office/drawing/2014/main" id="{9AE72158-6E36-48A8-AD5F-F1C682B5EC5D}"/>
              </a:ext>
            </a:extLst>
          </p:cNvPr>
          <p:cNvGrpSpPr/>
          <p:nvPr userDrawn="1"/>
        </p:nvGrpSpPr>
        <p:grpSpPr>
          <a:xfrm>
            <a:off x="4869519" y="6356350"/>
            <a:ext cx="2452962" cy="391931"/>
            <a:chOff x="4869519" y="6344150"/>
            <a:chExt cx="2452962" cy="391931"/>
          </a:xfrm>
        </p:grpSpPr>
        <p:pic>
          <p:nvPicPr>
            <p:cNvPr id="12" name="Picture 2">
              <a:extLst>
                <a:ext uri="{FF2B5EF4-FFF2-40B4-BE49-F238E27FC236}">
                  <a16:creationId xmlns:a16="http://schemas.microsoft.com/office/drawing/2014/main" id="{EB151B6D-FA10-40F6-B2D8-F533841E4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classrooms - Adventure Conseil">
              <a:extLst>
                <a:ext uri="{FF2B5EF4-FFF2-40B4-BE49-F238E27FC236}">
                  <a16:creationId xmlns:a16="http://schemas.microsoft.com/office/drawing/2014/main" id="{6725CA5B-A246-4398-88FC-9B9D32C8D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9E733150-BAA0-4BA2-BB7B-D77B28DD5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Connecteur droit 14">
            <a:extLst>
              <a:ext uri="{FF2B5EF4-FFF2-40B4-BE49-F238E27FC236}">
                <a16:creationId xmlns:a16="http://schemas.microsoft.com/office/drawing/2014/main" id="{A6FFE757-AFC7-47DD-9D48-9D7DF4E3E424}"/>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6" name="Espace réservé du texte 2">
            <a:extLst>
              <a:ext uri="{FF2B5EF4-FFF2-40B4-BE49-F238E27FC236}">
                <a16:creationId xmlns:a16="http://schemas.microsoft.com/office/drawing/2014/main" id="{A13F5DA8-DA12-4FF1-B462-D80B2880D242}"/>
              </a:ext>
            </a:extLst>
          </p:cNvPr>
          <p:cNvSpPr>
            <a:spLocks noGrp="1"/>
          </p:cNvSpPr>
          <p:nvPr>
            <p:ph type="body" idx="13" hasCustomPrompt="1"/>
          </p:nvPr>
        </p:nvSpPr>
        <p:spPr>
          <a:xfrm>
            <a:off x="6217810" y="1092076"/>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17" name="Titre 1">
            <a:extLst>
              <a:ext uri="{FF2B5EF4-FFF2-40B4-BE49-F238E27FC236}">
                <a16:creationId xmlns:a16="http://schemas.microsoft.com/office/drawing/2014/main" id="{C4D3A2B5-3FC0-4219-B654-31ABE77E3ADB}"/>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295474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6C143-CA79-417A-A4A3-9C4AC1E8280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6851BFC-24CA-4380-8118-05BE168019FD}"/>
              </a:ext>
            </a:extLst>
          </p:cNvPr>
          <p:cNvSpPr>
            <a:spLocks noGrp="1"/>
          </p:cNvSpPr>
          <p:nvPr>
            <p:ph type="dt" sz="half" idx="10"/>
          </p:nvPr>
        </p:nvSpPr>
        <p:spPr/>
        <p:txBody>
          <a:bodyPr/>
          <a:lstStyle/>
          <a:p>
            <a:fld id="{CBC8416D-0F55-4C92-BD46-A044AF7EB195}" type="datetime1">
              <a:rPr lang="fr-FR" smtClean="0"/>
              <a:t>13/09/2022</a:t>
            </a:fld>
            <a:endParaRPr lang="fr-FR"/>
          </a:p>
        </p:txBody>
      </p:sp>
      <p:sp>
        <p:nvSpPr>
          <p:cNvPr id="4" name="Espace réservé du pied de page 3">
            <a:extLst>
              <a:ext uri="{FF2B5EF4-FFF2-40B4-BE49-F238E27FC236}">
                <a16:creationId xmlns:a16="http://schemas.microsoft.com/office/drawing/2014/main" id="{48AE5727-8388-4333-B4C0-E8AAC477720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EDDE0A4-DAD3-475D-A329-2D365141B42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9A37F580-A00F-45D9-AA1A-AE7F9558B316}"/>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DD716A25-A646-40E0-A0FE-5685C1BCA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3CA65E3-5928-421B-811D-1E19C7D3C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E1EFEFC-420A-4D80-AC84-E76435500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Connecteur droit 10">
            <a:extLst>
              <a:ext uri="{FF2B5EF4-FFF2-40B4-BE49-F238E27FC236}">
                <a16:creationId xmlns:a16="http://schemas.microsoft.com/office/drawing/2014/main" id="{1305CC39-37D7-4632-A681-B1DBF198F6CE}"/>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71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83856DB-C474-4DDA-A1A2-1A6B0D6EA51E}"/>
              </a:ext>
            </a:extLst>
          </p:cNvPr>
          <p:cNvSpPr>
            <a:spLocks noGrp="1"/>
          </p:cNvSpPr>
          <p:nvPr>
            <p:ph type="dt" sz="half" idx="10"/>
          </p:nvPr>
        </p:nvSpPr>
        <p:spPr/>
        <p:txBody>
          <a:bodyPr/>
          <a:lstStyle/>
          <a:p>
            <a:fld id="{121AD44B-350D-49DB-8110-E476C137C3D6}" type="datetime1">
              <a:rPr lang="fr-FR" smtClean="0"/>
              <a:t>13/09/2022</a:t>
            </a:fld>
            <a:endParaRPr lang="fr-FR"/>
          </a:p>
        </p:txBody>
      </p:sp>
      <p:sp>
        <p:nvSpPr>
          <p:cNvPr id="3" name="Espace réservé du pied de page 2">
            <a:extLst>
              <a:ext uri="{FF2B5EF4-FFF2-40B4-BE49-F238E27FC236}">
                <a16:creationId xmlns:a16="http://schemas.microsoft.com/office/drawing/2014/main" id="{B921BA37-4AAD-4EA2-B1B1-3059766473F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FAD1DB6-8E51-4DF7-BA67-49BC62E0F015}"/>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5" name="Groupe 4">
            <a:extLst>
              <a:ext uri="{FF2B5EF4-FFF2-40B4-BE49-F238E27FC236}">
                <a16:creationId xmlns:a16="http://schemas.microsoft.com/office/drawing/2014/main" id="{5FD6E214-52CA-4A19-9441-40A0C37E9C53}"/>
              </a:ext>
            </a:extLst>
          </p:cNvPr>
          <p:cNvGrpSpPr/>
          <p:nvPr userDrawn="1"/>
        </p:nvGrpSpPr>
        <p:grpSpPr>
          <a:xfrm>
            <a:off x="4869519" y="6356350"/>
            <a:ext cx="2452962" cy="391931"/>
            <a:chOff x="4869519" y="6344150"/>
            <a:chExt cx="2452962" cy="391931"/>
          </a:xfrm>
        </p:grpSpPr>
        <p:pic>
          <p:nvPicPr>
            <p:cNvPr id="6" name="Picture 2">
              <a:extLst>
                <a:ext uri="{FF2B5EF4-FFF2-40B4-BE49-F238E27FC236}">
                  <a16:creationId xmlns:a16="http://schemas.microsoft.com/office/drawing/2014/main" id="{799F97FE-CA9C-4AA9-8B16-DD3BA8F7C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penclassrooms - Adventure Conseil">
              <a:extLst>
                <a:ext uri="{FF2B5EF4-FFF2-40B4-BE49-F238E27FC236}">
                  <a16:creationId xmlns:a16="http://schemas.microsoft.com/office/drawing/2014/main" id="{D5A3EC6A-03A9-4043-9196-70C869A5F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03C05ADA-09CF-423C-BCA9-7F2C3D6BA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4143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0C4D0-A037-4E32-AD8B-5BAE7F9A4F13}"/>
              </a:ext>
            </a:extLst>
          </p:cNvPr>
          <p:cNvSpPr>
            <a:spLocks noGrp="1"/>
          </p:cNvSpPr>
          <p:nvPr>
            <p:ph type="title"/>
          </p:nvPr>
        </p:nvSpPr>
        <p:spPr>
          <a:xfrm>
            <a:off x="378070" y="-184637"/>
            <a:ext cx="439395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769D04F-BAE0-4DFB-ACC2-374FC3DDA658}"/>
              </a:ext>
            </a:extLst>
          </p:cNvPr>
          <p:cNvSpPr>
            <a:spLocks noGrp="1"/>
          </p:cNvSpPr>
          <p:nvPr>
            <p:ph idx="1"/>
          </p:nvPr>
        </p:nvSpPr>
        <p:spPr>
          <a:xfrm>
            <a:off x="4869519" y="896815"/>
            <a:ext cx="6859419" cy="54218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266E9F-8514-41A6-939B-E653F7DD5348}"/>
              </a:ext>
            </a:extLst>
          </p:cNvPr>
          <p:cNvSpPr>
            <a:spLocks noGrp="1"/>
          </p:cNvSpPr>
          <p:nvPr>
            <p:ph type="body" sz="half" idx="2"/>
          </p:nvPr>
        </p:nvSpPr>
        <p:spPr>
          <a:xfrm>
            <a:off x="378070" y="1415563"/>
            <a:ext cx="4393956" cy="49030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E3FFEB0-87D8-4666-8483-B8715CE55983}"/>
              </a:ext>
            </a:extLst>
          </p:cNvPr>
          <p:cNvSpPr>
            <a:spLocks noGrp="1"/>
          </p:cNvSpPr>
          <p:nvPr>
            <p:ph type="dt" sz="half" idx="10"/>
          </p:nvPr>
        </p:nvSpPr>
        <p:spPr/>
        <p:txBody>
          <a:bodyPr/>
          <a:lstStyle/>
          <a:p>
            <a:fld id="{F0C5C0B4-9147-4A16-BD5B-1498D838B4B0}" type="datetime1">
              <a:rPr lang="fr-FR" smtClean="0"/>
              <a:t>13/09/2022</a:t>
            </a:fld>
            <a:endParaRPr lang="fr-FR"/>
          </a:p>
        </p:txBody>
      </p:sp>
      <p:sp>
        <p:nvSpPr>
          <p:cNvPr id="6" name="Espace réservé du pied de page 5">
            <a:extLst>
              <a:ext uri="{FF2B5EF4-FFF2-40B4-BE49-F238E27FC236}">
                <a16:creationId xmlns:a16="http://schemas.microsoft.com/office/drawing/2014/main" id="{FE9A1602-C667-4FFB-B67E-C867A2DE0E5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129873-C017-4E61-AE8E-AE90EA7B14C0}"/>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FF8EC00C-8E04-4299-97DB-239297DA8C81}"/>
              </a:ext>
            </a:extLst>
          </p:cNvPr>
          <p:cNvCxnSpPr>
            <a:cxnSpLocks/>
          </p:cNvCxnSpPr>
          <p:nvPr userDrawn="1"/>
        </p:nvCxnSpPr>
        <p:spPr>
          <a:xfrm>
            <a:off x="378070" y="1377848"/>
            <a:ext cx="439395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0" name="Groupe 9">
            <a:extLst>
              <a:ext uri="{FF2B5EF4-FFF2-40B4-BE49-F238E27FC236}">
                <a16:creationId xmlns:a16="http://schemas.microsoft.com/office/drawing/2014/main" id="{6CEDA0F0-BDD6-4F07-9139-A50F0A16C3B6}"/>
              </a:ext>
            </a:extLst>
          </p:cNvPr>
          <p:cNvGrpSpPr/>
          <p:nvPr userDrawn="1"/>
        </p:nvGrpSpPr>
        <p:grpSpPr>
          <a:xfrm>
            <a:off x="4869519" y="6356350"/>
            <a:ext cx="2452962" cy="391931"/>
            <a:chOff x="4869519" y="6344150"/>
            <a:chExt cx="2452962" cy="391931"/>
          </a:xfrm>
        </p:grpSpPr>
        <p:pic>
          <p:nvPicPr>
            <p:cNvPr id="11" name="Picture 2">
              <a:extLst>
                <a:ext uri="{FF2B5EF4-FFF2-40B4-BE49-F238E27FC236}">
                  <a16:creationId xmlns:a16="http://schemas.microsoft.com/office/drawing/2014/main" id="{7B4CD4F0-CD72-4216-9E0F-DA9779657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penclassrooms - Adventure Conseil">
              <a:extLst>
                <a:ext uri="{FF2B5EF4-FFF2-40B4-BE49-F238E27FC236}">
                  <a16:creationId xmlns:a16="http://schemas.microsoft.com/office/drawing/2014/main" id="{7574BD10-3F8A-48D3-B86E-38037A7F7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467FB66A-7467-4865-8409-176173A09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737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0B2C28-8B09-4275-850B-6C2A43EC96E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D3D7A5B-3181-482F-8F88-9F118CBA6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96CA088-585A-413A-982B-2AD8550A2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757969-F0DC-4A30-8CE6-6FB6D403B508}"/>
              </a:ext>
            </a:extLst>
          </p:cNvPr>
          <p:cNvSpPr>
            <a:spLocks noGrp="1"/>
          </p:cNvSpPr>
          <p:nvPr>
            <p:ph type="dt" sz="half" idx="10"/>
          </p:nvPr>
        </p:nvSpPr>
        <p:spPr/>
        <p:txBody>
          <a:bodyPr/>
          <a:lstStyle/>
          <a:p>
            <a:fld id="{5F1BE577-2E76-4977-9BA8-C1F8C7B47241}" type="datetime1">
              <a:rPr lang="fr-FR" smtClean="0"/>
              <a:t>13/09/2022</a:t>
            </a:fld>
            <a:endParaRPr lang="fr-FR"/>
          </a:p>
        </p:txBody>
      </p:sp>
      <p:sp>
        <p:nvSpPr>
          <p:cNvPr id="6" name="Espace réservé du pied de page 5">
            <a:extLst>
              <a:ext uri="{FF2B5EF4-FFF2-40B4-BE49-F238E27FC236}">
                <a16:creationId xmlns:a16="http://schemas.microsoft.com/office/drawing/2014/main" id="{73E33919-4C8E-47C4-8614-C37CC5F664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1D48F9-6313-4555-91D8-B81551563B7E}"/>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1D0A45EC-F6AD-4108-A552-BCB38106AD84}"/>
              </a:ext>
            </a:extLst>
          </p:cNvPr>
          <p:cNvCxnSpPr>
            <a:cxnSpLocks/>
          </p:cNvCxnSpPr>
          <p:nvPr userDrawn="1"/>
        </p:nvCxnSpPr>
        <p:spPr>
          <a:xfrm>
            <a:off x="838200" y="2019683"/>
            <a:ext cx="393382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7694AA4D-46A7-403F-8861-5B04A840CC4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831C3F69-15AD-4DC6-8973-29929D3C6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2CDC22C4-2B22-4EB9-8783-E520FC1B2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5B34EFD2-C425-4316-B778-A24077F0F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8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1022597-0298-4D7F-8E6C-C83808E0F71B}"/>
              </a:ext>
            </a:extLst>
          </p:cNvPr>
          <p:cNvSpPr>
            <a:spLocks noGrp="1"/>
          </p:cNvSpPr>
          <p:nvPr>
            <p:ph type="title"/>
          </p:nvPr>
        </p:nvSpPr>
        <p:spPr>
          <a:xfrm>
            <a:off x="650631" y="-136031"/>
            <a:ext cx="11003696"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C3C53F-B912-4F9B-A8C1-2B131238250A}"/>
              </a:ext>
            </a:extLst>
          </p:cNvPr>
          <p:cNvSpPr>
            <a:spLocks noGrp="1"/>
          </p:cNvSpPr>
          <p:nvPr>
            <p:ph type="body" idx="1"/>
          </p:nvPr>
        </p:nvSpPr>
        <p:spPr>
          <a:xfrm>
            <a:off x="650631" y="1189532"/>
            <a:ext cx="11003696" cy="51668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EA3272-12FC-478F-8398-AB7AC5F673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5D9049-C147-4011-A748-701F4C5B829E}" type="datetime1">
              <a:rPr lang="fr-FR" smtClean="0"/>
              <a:t>13/09/2022</a:t>
            </a:fld>
            <a:endParaRPr lang="fr-FR"/>
          </a:p>
        </p:txBody>
      </p:sp>
      <p:sp>
        <p:nvSpPr>
          <p:cNvPr id="5" name="Espace réservé du pied de page 4">
            <a:extLst>
              <a:ext uri="{FF2B5EF4-FFF2-40B4-BE49-F238E27FC236}">
                <a16:creationId xmlns:a16="http://schemas.microsoft.com/office/drawing/2014/main" id="{977D3771-458A-42EB-B8C2-52EEBB556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16" name="Triangle rectangle 15">
            <a:extLst>
              <a:ext uri="{FF2B5EF4-FFF2-40B4-BE49-F238E27FC236}">
                <a16:creationId xmlns:a16="http://schemas.microsoft.com/office/drawing/2014/main" id="{83FECB37-0EDE-467F-8773-6470509C597B}"/>
              </a:ext>
            </a:extLst>
          </p:cNvPr>
          <p:cNvSpPr/>
          <p:nvPr userDrawn="1"/>
        </p:nvSpPr>
        <p:spPr>
          <a:xfrm rot="5400000">
            <a:off x="118929" y="-118926"/>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C75E70F5-3A6A-418C-AFDC-3CEB653BDEAF}"/>
              </a:ext>
            </a:extLst>
          </p:cNvPr>
          <p:cNvSpPr/>
          <p:nvPr userDrawn="1"/>
        </p:nvSpPr>
        <p:spPr>
          <a:xfrm rot="16200000">
            <a:off x="11235583" y="5901583"/>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833F6882-CA3A-41B7-8278-7F371BE76F65}"/>
              </a:ext>
            </a:extLst>
          </p:cNvPr>
          <p:cNvSpPr>
            <a:spLocks noGrp="1"/>
          </p:cNvSpPr>
          <p:nvPr>
            <p:ph type="sldNum" sz="quarter" idx="4"/>
          </p:nvPr>
        </p:nvSpPr>
        <p:spPr>
          <a:xfrm>
            <a:off x="11654327" y="6439256"/>
            <a:ext cx="483550" cy="365125"/>
          </a:xfrm>
          <a:prstGeom prst="rect">
            <a:avLst/>
          </a:prstGeom>
        </p:spPr>
        <p:txBody>
          <a:bodyPr vert="horz" lIns="91440" tIns="45720" rIns="91440" bIns="45720" rtlCol="0" anchor="ctr"/>
          <a:lstStyle>
            <a:lvl1pPr algn="ctr">
              <a:defRPr sz="1400">
                <a:solidFill>
                  <a:schemeClr val="bg1"/>
                </a:solidFill>
              </a:defRPr>
            </a:lvl1pPr>
          </a:lstStyle>
          <a:p>
            <a:fld id="{9F4AEC0A-9FB1-4994-8F9B-332942245449}" type="slidenum">
              <a:rPr lang="fr-FR" smtClean="0"/>
              <a:pPr/>
              <a:t>‹N°›</a:t>
            </a:fld>
            <a:endParaRPr lang="fr-FR"/>
          </a:p>
        </p:txBody>
      </p:sp>
    </p:spTree>
    <p:extLst>
      <p:ext uri="{BB962C8B-B14F-4D97-AF65-F5344CB8AC3E}">
        <p14:creationId xmlns:p14="http://schemas.microsoft.com/office/powerpoint/2010/main" val="2110151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kern="1200" cap="none" spc="0">
          <a:ln w="76200"/>
          <a:solidFill>
            <a:schemeClr val="tx1">
              <a:lumMod val="75000"/>
              <a:lumOff val="25000"/>
            </a:schemeClr>
          </a:solidFill>
          <a:effectLst>
            <a:outerShdw blurRad="38100" dist="19050" dir="2700000" algn="tl" rotWithShape="0">
              <a:schemeClr val="dk1">
                <a:alpha val="40000"/>
              </a:schemeClr>
            </a:outerShdw>
          </a:effectLst>
          <a:latin typeface="+mn-lt"/>
          <a:ea typeface="+mj-ea"/>
          <a:cs typeface="+mj-cs"/>
        </a:defRPr>
      </a:lvl1pPr>
    </p:titleStyle>
    <p:body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microsoft.com/office/2007/relationships/hdphoto" Target="../media/hdphoto11.wdp"/><Relationship Id="rId7" Type="http://schemas.openxmlformats.org/officeDocument/2006/relationships/image" Target="../media/image21.png"/><Relationship Id="rId12"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12.wdp"/><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microsoft.com/office/2007/relationships/hdphoto" Target="../media/hdphoto13.wdp"/></Relationships>
</file>

<file path=ppt/slides/_rels/slide14.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6.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0.png"/><Relationship Id="rId1" Type="http://schemas.openxmlformats.org/officeDocument/2006/relationships/slideLayout" Target="../slideLayouts/slideLayout5.xml"/><Relationship Id="rId5" Type="http://schemas.microsoft.com/office/2007/relationships/hdphoto" Target="../media/hdphoto20.wdp"/><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homecredit-api-oc.herokuapp.com/docs" TargetMode="External"/><Relationship Id="rId7" Type="http://schemas.openxmlformats.org/officeDocument/2006/relationships/image" Target="../media/image35.png"/><Relationship Id="rId2" Type="http://schemas.openxmlformats.org/officeDocument/2006/relationships/hyperlink" Target="https://homecredit-dashboard-oc.herokuapp.com/" TargetMode="External"/><Relationship Id="rId1" Type="http://schemas.openxmlformats.org/officeDocument/2006/relationships/slideLayout" Target="../slideLayouts/slideLayout5.xml"/><Relationship Id="rId6" Type="http://schemas.openxmlformats.org/officeDocument/2006/relationships/image" Target="../media/image34.png"/><Relationship Id="rId11" Type="http://schemas.microsoft.com/office/2007/relationships/hdphoto" Target="../media/hdphoto22.wdp"/><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microsoft.com/office/2007/relationships/hdphoto" Target="../media/hdphoto21.wd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ser.oc-static.com/upload/2019/02/25/15510866018677_logo%20projet%20fintech.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FBC52B23-3412-4D0A-B354-82E47F52F417}"/>
              </a:ext>
            </a:extLst>
          </p:cNvPr>
          <p:cNvGrpSpPr/>
          <p:nvPr/>
        </p:nvGrpSpPr>
        <p:grpSpPr>
          <a:xfrm>
            <a:off x="3160236" y="5742944"/>
            <a:ext cx="5871527" cy="787282"/>
            <a:chOff x="3164884" y="5742944"/>
            <a:chExt cx="5871527" cy="787282"/>
          </a:xfrm>
        </p:grpSpPr>
        <p:pic>
          <p:nvPicPr>
            <p:cNvPr id="1026" name="Picture 2">
              <a:extLst>
                <a:ext uri="{FF2B5EF4-FFF2-40B4-BE49-F238E27FC236}">
                  <a16:creationId xmlns:a16="http://schemas.microsoft.com/office/drawing/2014/main" id="{40B71399-158E-4882-BCFB-4A54B66BF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classrooms - Adventure Conseil">
              <a:extLst>
                <a:ext uri="{FF2B5EF4-FFF2-40B4-BE49-F238E27FC236}">
                  <a16:creationId xmlns:a16="http://schemas.microsoft.com/office/drawing/2014/main" id="{A51CA3A1-C775-49F5-A0F3-A0B072F18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FBB606-D9C8-481B-A224-53F5091CF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re 2">
            <a:extLst>
              <a:ext uri="{FF2B5EF4-FFF2-40B4-BE49-F238E27FC236}">
                <a16:creationId xmlns:a16="http://schemas.microsoft.com/office/drawing/2014/main" id="{D2C7D867-35F0-4416-A874-46355FA1A488}"/>
              </a:ext>
            </a:extLst>
          </p:cNvPr>
          <p:cNvSpPr>
            <a:spLocks noGrp="1"/>
          </p:cNvSpPr>
          <p:nvPr>
            <p:ph type="ctrTitle"/>
          </p:nvPr>
        </p:nvSpPr>
        <p:spPr/>
        <p:txBody>
          <a:bodyPr>
            <a:normAutofit fontScale="90000"/>
          </a:bodyPr>
          <a:lstStyle/>
          <a:p>
            <a:r>
              <a:rPr lang="fr-FR" b="1" dirty="0"/>
              <a:t>Implémentez un modèle de </a:t>
            </a:r>
            <a:r>
              <a:rPr lang="fr-FR" b="1" dirty="0" err="1"/>
              <a:t>Scoring</a:t>
            </a:r>
            <a:r>
              <a:rPr lang="fr-FR" b="1" dirty="0"/>
              <a:t> </a:t>
            </a:r>
            <a:br>
              <a:rPr lang="fr-FR" b="1" dirty="0"/>
            </a:br>
            <a:r>
              <a:rPr lang="fr-FR" b="1" dirty="0"/>
              <a:t>« Prêt à dépenser »</a:t>
            </a:r>
            <a:endParaRPr lang="fr-FR" dirty="0"/>
          </a:p>
        </p:txBody>
      </p:sp>
      <p:sp>
        <p:nvSpPr>
          <p:cNvPr id="5" name="Sous-titre 4">
            <a:extLst>
              <a:ext uri="{FF2B5EF4-FFF2-40B4-BE49-F238E27FC236}">
                <a16:creationId xmlns:a16="http://schemas.microsoft.com/office/drawing/2014/main" id="{43F40154-7E86-48BC-A086-7DB8F948965B}"/>
              </a:ext>
            </a:extLst>
          </p:cNvPr>
          <p:cNvSpPr>
            <a:spLocks noGrp="1"/>
          </p:cNvSpPr>
          <p:nvPr>
            <p:ph type="subTitle" idx="1"/>
          </p:nvPr>
        </p:nvSpPr>
        <p:spPr/>
        <p:txBody>
          <a:bodyPr/>
          <a:lstStyle/>
          <a:p>
            <a:r>
              <a:rPr lang="fr-FR" dirty="0"/>
              <a:t>Présenté par : </a:t>
            </a:r>
            <a:r>
              <a:rPr lang="fr-FR" i="1" dirty="0"/>
              <a:t>M. Elhadi BELGHACHE</a:t>
            </a:r>
          </a:p>
          <a:p>
            <a:endParaRPr lang="fr-FR" dirty="0"/>
          </a:p>
        </p:txBody>
      </p:sp>
    </p:spTree>
    <p:extLst>
      <p:ext uri="{BB962C8B-B14F-4D97-AF65-F5344CB8AC3E}">
        <p14:creationId xmlns:p14="http://schemas.microsoft.com/office/powerpoint/2010/main" val="276865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3.</a:t>
            </a:r>
            <a:r>
              <a:rPr lang="fr-FR" dirty="0"/>
              <a:t> Modélisation</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29200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11</a:t>
            </a:fld>
            <a:endParaRPr lang="fr-FR" dirty="0"/>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3.1.</a:t>
            </a:r>
            <a:r>
              <a:rPr lang="fr-FR" dirty="0"/>
              <a:t> Entrainement &amp; Optimisation</a:t>
            </a:r>
            <a:endParaRPr lang="fr-FR" i="1" dirty="0"/>
          </a:p>
        </p:txBody>
      </p:sp>
      <p:grpSp>
        <p:nvGrpSpPr>
          <p:cNvPr id="84" name="Groupe 83">
            <a:extLst>
              <a:ext uri="{FF2B5EF4-FFF2-40B4-BE49-F238E27FC236}">
                <a16:creationId xmlns:a16="http://schemas.microsoft.com/office/drawing/2014/main" id="{7688C8FD-5608-C5D9-A660-F5CDCDFC0A88}"/>
              </a:ext>
            </a:extLst>
          </p:cNvPr>
          <p:cNvGrpSpPr/>
          <p:nvPr/>
        </p:nvGrpSpPr>
        <p:grpSpPr>
          <a:xfrm>
            <a:off x="192582" y="1340190"/>
            <a:ext cx="11939488" cy="1838467"/>
            <a:chOff x="40182" y="1283040"/>
            <a:chExt cx="11939488" cy="1838467"/>
          </a:xfrm>
        </p:grpSpPr>
        <p:sp>
          <p:nvSpPr>
            <p:cNvPr id="2" name="Rectangle : coins arrondis 1">
              <a:extLst>
                <a:ext uri="{FF2B5EF4-FFF2-40B4-BE49-F238E27FC236}">
                  <a16:creationId xmlns:a16="http://schemas.microsoft.com/office/drawing/2014/main" id="{E2C9ACAF-1298-7F10-91B0-351A754C0BA8}"/>
                </a:ext>
              </a:extLst>
            </p:cNvPr>
            <p:cNvSpPr/>
            <p:nvPr/>
          </p:nvSpPr>
          <p:spPr>
            <a:xfrm>
              <a:off x="3623280" y="1969076"/>
              <a:ext cx="1216349" cy="779419"/>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StratifiedKFold</a:t>
              </a:r>
              <a:r>
                <a:rPr lang="fr-FR" sz="1200" b="1" dirty="0">
                  <a:solidFill>
                    <a:schemeClr val="tx1"/>
                  </a:solidFill>
                </a:rPr>
                <a:t> (</a:t>
              </a:r>
              <a:r>
                <a:rPr lang="fr-FR" sz="1200" b="1" i="1" dirty="0" err="1">
                  <a:solidFill>
                    <a:schemeClr val="tx1"/>
                  </a:solidFill>
                </a:rPr>
                <a:t>FTrain</a:t>
              </a:r>
              <a:r>
                <a:rPr lang="fr-FR" sz="1200" b="1" dirty="0">
                  <a:solidFill>
                    <a:schemeClr val="tx1"/>
                  </a:solidFill>
                </a:rPr>
                <a:t>, </a:t>
              </a:r>
              <a:r>
                <a:rPr lang="fr-FR" sz="1200" b="1" i="1" dirty="0" err="1">
                  <a:solidFill>
                    <a:schemeClr val="tx1"/>
                  </a:solidFill>
                </a:rPr>
                <a:t>FTest</a:t>
              </a:r>
              <a:r>
                <a:rPr lang="fr-FR" sz="1200" b="1" dirty="0">
                  <a:solidFill>
                    <a:schemeClr val="tx1"/>
                  </a:solidFill>
                </a:rPr>
                <a:t>) </a:t>
              </a:r>
              <a:endParaRPr lang="fr-FR" sz="1100" b="1" dirty="0">
                <a:solidFill>
                  <a:schemeClr val="tx1"/>
                </a:solidFill>
              </a:endParaRPr>
            </a:p>
          </p:txBody>
        </p:sp>
        <p:cxnSp>
          <p:nvCxnSpPr>
            <p:cNvPr id="4" name="Connecteur droit avec flèche 3">
              <a:extLst>
                <a:ext uri="{FF2B5EF4-FFF2-40B4-BE49-F238E27FC236}">
                  <a16:creationId xmlns:a16="http://schemas.microsoft.com/office/drawing/2014/main" id="{CEE44824-2BD2-E379-6DFB-B494FC5C1A10}"/>
                </a:ext>
              </a:extLst>
            </p:cNvPr>
            <p:cNvCxnSpPr>
              <a:cxnSpLocks/>
              <a:stCxn id="6" idx="1"/>
              <a:endCxn id="2" idx="3"/>
            </p:cNvCxnSpPr>
            <p:nvPr/>
          </p:nvCxnSpPr>
          <p:spPr>
            <a:xfrm flipH="1">
              <a:off x="4839629" y="2358786"/>
              <a:ext cx="410804"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Losange 5">
              <a:extLst>
                <a:ext uri="{FF2B5EF4-FFF2-40B4-BE49-F238E27FC236}">
                  <a16:creationId xmlns:a16="http://schemas.microsoft.com/office/drawing/2014/main" id="{346DC52F-F0AB-851E-B416-2BB41F6EC695}"/>
                </a:ext>
              </a:extLst>
            </p:cNvPr>
            <p:cNvSpPr/>
            <p:nvPr/>
          </p:nvSpPr>
          <p:spPr>
            <a:xfrm>
              <a:off x="5250433" y="1969076"/>
              <a:ext cx="955150" cy="779419"/>
            </a:xfrm>
            <a:prstGeom prst="diamond">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i="1" dirty="0" err="1">
                  <a:solidFill>
                    <a:schemeClr val="tx1"/>
                  </a:solidFill>
                </a:rPr>
                <a:t>Fold</a:t>
              </a:r>
              <a:endParaRPr lang="fr-FR" sz="1100" b="1" i="1" dirty="0">
                <a:solidFill>
                  <a:schemeClr val="tx1"/>
                </a:solidFill>
              </a:endParaRPr>
            </a:p>
          </p:txBody>
        </p:sp>
        <p:sp>
          <p:nvSpPr>
            <p:cNvPr id="10" name="Rectangle : coins arrondis 9">
              <a:extLst>
                <a:ext uri="{FF2B5EF4-FFF2-40B4-BE49-F238E27FC236}">
                  <a16:creationId xmlns:a16="http://schemas.microsoft.com/office/drawing/2014/main" id="{31C85257-C3DF-9683-CBCD-B5B8074DF956}"/>
                </a:ext>
              </a:extLst>
            </p:cNvPr>
            <p:cNvSpPr/>
            <p:nvPr/>
          </p:nvSpPr>
          <p:spPr>
            <a:xfrm>
              <a:off x="9589227" y="1969076"/>
              <a:ext cx="955150" cy="779419"/>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Calculer Coût</a:t>
              </a:r>
              <a:endParaRPr lang="fr-FR" sz="1100" b="1" dirty="0">
                <a:solidFill>
                  <a:schemeClr val="tx1"/>
                </a:solidFill>
              </a:endParaRPr>
            </a:p>
          </p:txBody>
        </p:sp>
        <p:cxnSp>
          <p:nvCxnSpPr>
            <p:cNvPr id="14" name="Connecteur droit avec flèche 13">
              <a:extLst>
                <a:ext uri="{FF2B5EF4-FFF2-40B4-BE49-F238E27FC236}">
                  <a16:creationId xmlns:a16="http://schemas.microsoft.com/office/drawing/2014/main" id="{6096C047-BE0E-09A6-8C3B-787CCAF696A7}"/>
                </a:ext>
              </a:extLst>
            </p:cNvPr>
            <p:cNvCxnSpPr>
              <a:cxnSpLocks/>
              <a:stCxn id="6" idx="2"/>
              <a:endCxn id="10" idx="2"/>
            </p:cNvCxnSpPr>
            <p:nvPr/>
          </p:nvCxnSpPr>
          <p:spPr>
            <a:xfrm rot="16200000" flipH="1">
              <a:off x="7897405" y="579098"/>
              <a:ext cx="12700" cy="4338794"/>
            </a:xfrm>
            <a:prstGeom prst="bentConnector3">
              <a:avLst>
                <a:gd name="adj1" fmla="val 1800000"/>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6F2F2A17-BDCA-B402-71A7-6F4F86333E12}"/>
                </a:ext>
              </a:extLst>
            </p:cNvPr>
            <p:cNvCxnSpPr>
              <a:cxnSpLocks/>
              <a:stCxn id="59" idx="1"/>
              <a:endCxn id="47" idx="3"/>
            </p:cNvCxnSpPr>
            <p:nvPr/>
          </p:nvCxnSpPr>
          <p:spPr>
            <a:xfrm flipH="1">
              <a:off x="7571537" y="2358786"/>
              <a:ext cx="410804"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47" name="Rectangle : coins arrondis 46">
              <a:extLst>
                <a:ext uri="{FF2B5EF4-FFF2-40B4-BE49-F238E27FC236}">
                  <a16:creationId xmlns:a16="http://schemas.microsoft.com/office/drawing/2014/main" id="{3D703149-8A51-DDC0-EF3E-7B2140D548DD}"/>
                </a:ext>
              </a:extLst>
            </p:cNvPr>
            <p:cNvSpPr/>
            <p:nvPr/>
          </p:nvSpPr>
          <p:spPr>
            <a:xfrm>
              <a:off x="6616387" y="1969076"/>
              <a:ext cx="955150" cy="779419"/>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Équilibrer Classes</a:t>
              </a:r>
              <a:endParaRPr lang="fr-FR" sz="1100" b="1" dirty="0">
                <a:solidFill>
                  <a:schemeClr val="tx1"/>
                </a:solidFill>
              </a:endParaRPr>
            </a:p>
          </p:txBody>
        </p:sp>
        <p:cxnSp>
          <p:nvCxnSpPr>
            <p:cNvPr id="48" name="Connecteur droit avec flèche 47">
              <a:extLst>
                <a:ext uri="{FF2B5EF4-FFF2-40B4-BE49-F238E27FC236}">
                  <a16:creationId xmlns:a16="http://schemas.microsoft.com/office/drawing/2014/main" id="{12BEAFA5-0B34-EC37-FF03-558268C28F6D}"/>
                </a:ext>
              </a:extLst>
            </p:cNvPr>
            <p:cNvCxnSpPr>
              <a:cxnSpLocks/>
              <a:stCxn id="2" idx="1"/>
              <a:endCxn id="53" idx="3"/>
            </p:cNvCxnSpPr>
            <p:nvPr/>
          </p:nvCxnSpPr>
          <p:spPr>
            <a:xfrm flipH="1">
              <a:off x="3212476" y="2358786"/>
              <a:ext cx="410804"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53" name="Rectangle : coins arrondis 52">
              <a:extLst>
                <a:ext uri="{FF2B5EF4-FFF2-40B4-BE49-F238E27FC236}">
                  <a16:creationId xmlns:a16="http://schemas.microsoft.com/office/drawing/2014/main" id="{70A331AC-D3B8-EEE8-B461-3A8E41128F84}"/>
                </a:ext>
              </a:extLst>
            </p:cNvPr>
            <p:cNvSpPr/>
            <p:nvPr/>
          </p:nvSpPr>
          <p:spPr>
            <a:xfrm>
              <a:off x="2146591" y="1969076"/>
              <a:ext cx="1065885" cy="779419"/>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Séparer Données (</a:t>
              </a:r>
              <a:r>
                <a:rPr lang="fr-FR" sz="1200" b="1" i="1" dirty="0">
                  <a:solidFill>
                    <a:schemeClr val="tx1"/>
                  </a:solidFill>
                </a:rPr>
                <a:t>Train</a:t>
              </a:r>
              <a:r>
                <a:rPr lang="fr-FR" sz="1200" b="1" dirty="0">
                  <a:solidFill>
                    <a:schemeClr val="tx1"/>
                  </a:solidFill>
                </a:rPr>
                <a:t>, </a:t>
              </a:r>
              <a:r>
                <a:rPr lang="fr-FR" sz="1200" b="1" i="1" dirty="0">
                  <a:solidFill>
                    <a:schemeClr val="tx1"/>
                  </a:solidFill>
                </a:rPr>
                <a:t>Test</a:t>
              </a:r>
              <a:r>
                <a:rPr lang="fr-FR" sz="1200" b="1" dirty="0">
                  <a:solidFill>
                    <a:schemeClr val="tx1"/>
                  </a:solidFill>
                </a:rPr>
                <a:t>)</a:t>
              </a:r>
              <a:endParaRPr lang="fr-FR" sz="1100" b="1" dirty="0">
                <a:solidFill>
                  <a:schemeClr val="tx1"/>
                </a:solidFill>
              </a:endParaRPr>
            </a:p>
          </p:txBody>
        </p:sp>
        <p:cxnSp>
          <p:nvCxnSpPr>
            <p:cNvPr id="58" name="Connecteur droit avec flèche 57">
              <a:extLst>
                <a:ext uri="{FF2B5EF4-FFF2-40B4-BE49-F238E27FC236}">
                  <a16:creationId xmlns:a16="http://schemas.microsoft.com/office/drawing/2014/main" id="{B0FB20F2-D66B-B16F-A1EB-59AD37E01226}"/>
                </a:ext>
              </a:extLst>
            </p:cNvPr>
            <p:cNvCxnSpPr>
              <a:cxnSpLocks/>
              <a:stCxn id="10" idx="1"/>
              <a:endCxn id="59" idx="3"/>
            </p:cNvCxnSpPr>
            <p:nvPr/>
          </p:nvCxnSpPr>
          <p:spPr>
            <a:xfrm flipH="1">
              <a:off x="9178423" y="2358786"/>
              <a:ext cx="410804"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59" name="Rectangle : coins arrondis 58">
              <a:extLst>
                <a:ext uri="{FF2B5EF4-FFF2-40B4-BE49-F238E27FC236}">
                  <a16:creationId xmlns:a16="http://schemas.microsoft.com/office/drawing/2014/main" id="{FD7A1AA9-4538-05DC-2BFF-680B7E94B824}"/>
                </a:ext>
              </a:extLst>
            </p:cNvPr>
            <p:cNvSpPr/>
            <p:nvPr/>
          </p:nvSpPr>
          <p:spPr>
            <a:xfrm>
              <a:off x="7982341" y="1969076"/>
              <a:ext cx="1196082" cy="779419"/>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Apprentissage &amp; Validation Modèle</a:t>
              </a:r>
              <a:endParaRPr lang="fr-FR" sz="1100" b="1" dirty="0">
                <a:solidFill>
                  <a:schemeClr val="tx1"/>
                </a:solidFill>
              </a:endParaRPr>
            </a:p>
          </p:txBody>
        </p:sp>
        <p:cxnSp>
          <p:nvCxnSpPr>
            <p:cNvPr id="62" name="Connecteur droit avec flèche 61">
              <a:extLst>
                <a:ext uri="{FF2B5EF4-FFF2-40B4-BE49-F238E27FC236}">
                  <a16:creationId xmlns:a16="http://schemas.microsoft.com/office/drawing/2014/main" id="{51553F97-F241-4D51-EF7F-C64F42834FC7}"/>
                </a:ext>
              </a:extLst>
            </p:cNvPr>
            <p:cNvCxnSpPr>
              <a:cxnSpLocks/>
              <a:stCxn id="47" idx="1"/>
              <a:endCxn id="6" idx="3"/>
            </p:cNvCxnSpPr>
            <p:nvPr/>
          </p:nvCxnSpPr>
          <p:spPr>
            <a:xfrm flipH="1">
              <a:off x="6205583" y="2358786"/>
              <a:ext cx="410804"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4" name="Connecteur droit avec flèche 73">
              <a:extLst>
                <a:ext uri="{FF2B5EF4-FFF2-40B4-BE49-F238E27FC236}">
                  <a16:creationId xmlns:a16="http://schemas.microsoft.com/office/drawing/2014/main" id="{7A7C6041-AABE-D8D4-7BE0-6922D98B80DD}"/>
                </a:ext>
              </a:extLst>
            </p:cNvPr>
            <p:cNvCxnSpPr>
              <a:cxnSpLocks/>
              <a:stCxn id="29" idx="1"/>
              <a:endCxn id="6" idx="0"/>
            </p:cNvCxnSpPr>
            <p:nvPr/>
          </p:nvCxnSpPr>
          <p:spPr>
            <a:xfrm rot="10800000">
              <a:off x="5728008" y="1969077"/>
              <a:ext cx="5464686" cy="410773"/>
            </a:xfrm>
            <a:prstGeom prst="bentConnector4">
              <a:avLst>
                <a:gd name="adj1" fmla="val 9264"/>
                <a:gd name="adj2" fmla="val 15565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9" name="ZoneTexte 28">
              <a:extLst>
                <a:ext uri="{FF2B5EF4-FFF2-40B4-BE49-F238E27FC236}">
                  <a16:creationId xmlns:a16="http://schemas.microsoft.com/office/drawing/2014/main" id="{D0362706-1D9E-DB83-0853-F2511709F259}"/>
                </a:ext>
              </a:extLst>
            </p:cNvPr>
            <p:cNvSpPr txBox="1"/>
            <p:nvPr/>
          </p:nvSpPr>
          <p:spPr>
            <a:xfrm>
              <a:off x="11192694" y="2118239"/>
              <a:ext cx="786976" cy="523220"/>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Meilleur Modèle</a:t>
              </a:r>
            </a:p>
          </p:txBody>
        </p:sp>
        <p:sp>
          <p:nvSpPr>
            <p:cNvPr id="33" name="Rectangle 30">
              <a:extLst>
                <a:ext uri="{FF2B5EF4-FFF2-40B4-BE49-F238E27FC236}">
                  <a16:creationId xmlns:a16="http://schemas.microsoft.com/office/drawing/2014/main" id="{ED4C5F50-DAD1-541B-847C-BFAD3CD468E5}"/>
                </a:ext>
              </a:extLst>
            </p:cNvPr>
            <p:cNvSpPr/>
            <p:nvPr/>
          </p:nvSpPr>
          <p:spPr>
            <a:xfrm>
              <a:off x="1961974" y="1283040"/>
              <a:ext cx="8922057" cy="1838467"/>
            </a:xfrm>
            <a:prstGeom prst="roundRect">
              <a:avLst>
                <a:gd name="adj" fmla="val 8119"/>
              </a:avLst>
            </a:prstGeom>
            <a:noFill/>
            <a:ln w="571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dirty="0"/>
            </a:p>
          </p:txBody>
        </p:sp>
        <p:sp>
          <p:nvSpPr>
            <p:cNvPr id="40" name="ZoneTexte 39">
              <a:extLst>
                <a:ext uri="{FF2B5EF4-FFF2-40B4-BE49-F238E27FC236}">
                  <a16:creationId xmlns:a16="http://schemas.microsoft.com/office/drawing/2014/main" id="{B0412514-7CED-CA5E-C36E-1E74D586A58B}"/>
                </a:ext>
              </a:extLst>
            </p:cNvPr>
            <p:cNvSpPr txBox="1"/>
            <p:nvPr/>
          </p:nvSpPr>
          <p:spPr>
            <a:xfrm>
              <a:off x="1902556" y="1293636"/>
              <a:ext cx="4515404" cy="400110"/>
            </a:xfrm>
            <a:prstGeom prst="rect">
              <a:avLst/>
            </a:prstGeom>
            <a:noFill/>
          </p:spPr>
          <p:txBody>
            <a:bodyPr wrap="square" rtlCol="0">
              <a:spAutoFit/>
            </a:bodyPr>
            <a:lstStyle/>
            <a:p>
              <a:pPr algn="ctr"/>
              <a:r>
                <a:rPr lang="fr-FR" sz="2000" b="1" dirty="0">
                  <a:solidFill>
                    <a:srgbClr val="9989D9"/>
                  </a:solidFill>
                  <a:effectLst>
                    <a:outerShdw blurRad="38100" dist="38100" dir="2700000" algn="tl">
                      <a:srgbClr val="000000">
                        <a:alpha val="43137"/>
                      </a:srgbClr>
                    </a:outerShdw>
                  </a:effectLst>
                </a:rPr>
                <a:t>ENTRAINEMENT (Validation Croisée)</a:t>
              </a:r>
            </a:p>
          </p:txBody>
        </p:sp>
        <p:sp>
          <p:nvSpPr>
            <p:cNvPr id="41" name="ZoneTexte 40">
              <a:extLst>
                <a:ext uri="{FF2B5EF4-FFF2-40B4-BE49-F238E27FC236}">
                  <a16:creationId xmlns:a16="http://schemas.microsoft.com/office/drawing/2014/main" id="{30C8AA45-7F77-D4CA-875E-6FE4C30819DD}"/>
                </a:ext>
              </a:extLst>
            </p:cNvPr>
            <p:cNvSpPr txBox="1"/>
            <p:nvPr/>
          </p:nvSpPr>
          <p:spPr>
            <a:xfrm>
              <a:off x="695044" y="1720268"/>
              <a:ext cx="835830"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Données</a:t>
              </a:r>
            </a:p>
          </p:txBody>
        </p:sp>
        <p:sp>
          <p:nvSpPr>
            <p:cNvPr id="43" name="ZoneTexte 42">
              <a:extLst>
                <a:ext uri="{FF2B5EF4-FFF2-40B4-BE49-F238E27FC236}">
                  <a16:creationId xmlns:a16="http://schemas.microsoft.com/office/drawing/2014/main" id="{EB74AB5B-5278-08AB-2B5C-56788E277B22}"/>
                </a:ext>
              </a:extLst>
            </p:cNvPr>
            <p:cNvSpPr txBox="1"/>
            <p:nvPr/>
          </p:nvSpPr>
          <p:spPr>
            <a:xfrm>
              <a:off x="40182" y="2370431"/>
              <a:ext cx="1490692"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Hyperparamètres</a:t>
              </a:r>
            </a:p>
          </p:txBody>
        </p:sp>
        <p:cxnSp>
          <p:nvCxnSpPr>
            <p:cNvPr id="44" name="Connecteur droit avec flèche 43">
              <a:extLst>
                <a:ext uri="{FF2B5EF4-FFF2-40B4-BE49-F238E27FC236}">
                  <a16:creationId xmlns:a16="http://schemas.microsoft.com/office/drawing/2014/main" id="{CB501621-537F-FBB1-111A-8A1A7F83243A}"/>
                </a:ext>
              </a:extLst>
            </p:cNvPr>
            <p:cNvCxnSpPr>
              <a:cxnSpLocks/>
              <a:endCxn id="41" idx="3"/>
            </p:cNvCxnSpPr>
            <p:nvPr/>
          </p:nvCxnSpPr>
          <p:spPr>
            <a:xfrm flipH="1">
              <a:off x="1530874" y="1874156"/>
              <a:ext cx="448360" cy="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Connecteur droit avec flèche 44">
              <a:extLst>
                <a:ext uri="{FF2B5EF4-FFF2-40B4-BE49-F238E27FC236}">
                  <a16:creationId xmlns:a16="http://schemas.microsoft.com/office/drawing/2014/main" id="{61B36205-497C-B890-9634-687FE721286F}"/>
                </a:ext>
              </a:extLst>
            </p:cNvPr>
            <p:cNvCxnSpPr>
              <a:cxnSpLocks/>
              <a:endCxn id="43" idx="3"/>
            </p:cNvCxnSpPr>
            <p:nvPr/>
          </p:nvCxnSpPr>
          <p:spPr>
            <a:xfrm flipH="1">
              <a:off x="1530874" y="2524319"/>
              <a:ext cx="448360" cy="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75" name="ZoneTexte 74">
              <a:extLst>
                <a:ext uri="{FF2B5EF4-FFF2-40B4-BE49-F238E27FC236}">
                  <a16:creationId xmlns:a16="http://schemas.microsoft.com/office/drawing/2014/main" id="{3E81F786-A0D1-E0D9-F8D9-21A369325700}"/>
                </a:ext>
              </a:extLst>
            </p:cNvPr>
            <p:cNvSpPr txBox="1"/>
            <p:nvPr/>
          </p:nvSpPr>
          <p:spPr>
            <a:xfrm>
              <a:off x="655579" y="2045349"/>
              <a:ext cx="875295"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Modèle</a:t>
              </a:r>
            </a:p>
          </p:txBody>
        </p:sp>
        <p:cxnSp>
          <p:nvCxnSpPr>
            <p:cNvPr id="76" name="Connecteur droit avec flèche 75">
              <a:extLst>
                <a:ext uri="{FF2B5EF4-FFF2-40B4-BE49-F238E27FC236}">
                  <a16:creationId xmlns:a16="http://schemas.microsoft.com/office/drawing/2014/main" id="{7E07F01A-DA8D-128A-C126-E0AC16C504AB}"/>
                </a:ext>
              </a:extLst>
            </p:cNvPr>
            <p:cNvCxnSpPr>
              <a:cxnSpLocks/>
              <a:stCxn id="33" idx="1"/>
              <a:endCxn id="75" idx="3"/>
            </p:cNvCxnSpPr>
            <p:nvPr/>
          </p:nvCxnSpPr>
          <p:spPr>
            <a:xfrm flipH="1" flipV="1">
              <a:off x="1530874" y="2199238"/>
              <a:ext cx="431100" cy="3036"/>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43" name="Groupe 142">
            <a:extLst>
              <a:ext uri="{FF2B5EF4-FFF2-40B4-BE49-F238E27FC236}">
                <a16:creationId xmlns:a16="http://schemas.microsoft.com/office/drawing/2014/main" id="{85584C09-0593-40E2-CFED-8C9AB6EF68EA}"/>
              </a:ext>
            </a:extLst>
          </p:cNvPr>
          <p:cNvGrpSpPr/>
          <p:nvPr/>
        </p:nvGrpSpPr>
        <p:grpSpPr>
          <a:xfrm>
            <a:off x="-93034" y="3914776"/>
            <a:ext cx="12311820" cy="1924972"/>
            <a:chOff x="-64459" y="3924301"/>
            <a:chExt cx="12311820" cy="1924972"/>
          </a:xfrm>
        </p:grpSpPr>
        <p:sp>
          <p:nvSpPr>
            <p:cNvPr id="12" name="Losange 11">
              <a:extLst>
                <a:ext uri="{FF2B5EF4-FFF2-40B4-BE49-F238E27FC236}">
                  <a16:creationId xmlns:a16="http://schemas.microsoft.com/office/drawing/2014/main" id="{18A0C9A6-6089-26D2-DCE6-7FD072B867B5}"/>
                </a:ext>
              </a:extLst>
            </p:cNvPr>
            <p:cNvSpPr/>
            <p:nvPr/>
          </p:nvSpPr>
          <p:spPr>
            <a:xfrm>
              <a:off x="3659829" y="4561965"/>
              <a:ext cx="955150" cy="779419"/>
            </a:xfrm>
            <a:prstGeom prst="diamond">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1" u="none" strike="noStrike" kern="1200" cap="none" spc="0" normalizeH="0" baseline="0" noProof="0" dirty="0">
                  <a:ln>
                    <a:noFill/>
                  </a:ln>
                  <a:solidFill>
                    <a:prstClr val="black"/>
                  </a:solidFill>
                  <a:effectLst/>
                  <a:uLnTx/>
                  <a:uFillTx/>
                  <a:latin typeface="Calibri" panose="020F0502020204030204"/>
                  <a:ea typeface="+mn-ea"/>
                  <a:cs typeface="+mn-cs"/>
                </a:rPr>
                <a:t>#Eval</a:t>
              </a:r>
              <a:endParaRPr kumimoji="0" lang="fr-FR" sz="9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 coins arrondis 12">
              <a:extLst>
                <a:ext uri="{FF2B5EF4-FFF2-40B4-BE49-F238E27FC236}">
                  <a16:creationId xmlns:a16="http://schemas.microsoft.com/office/drawing/2014/main" id="{3D62E914-C886-87EE-AB87-65C0AE66CD99}"/>
                </a:ext>
              </a:extLst>
            </p:cNvPr>
            <p:cNvSpPr/>
            <p:nvPr/>
          </p:nvSpPr>
          <p:spPr>
            <a:xfrm>
              <a:off x="6412569" y="4561965"/>
              <a:ext cx="955150" cy="779419"/>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Calculer Perte Moyenne</a:t>
              </a:r>
              <a:endParaRPr lang="fr-FR" sz="1100" b="1" dirty="0">
                <a:solidFill>
                  <a:schemeClr val="tx1"/>
                </a:solidFill>
              </a:endParaRPr>
            </a:p>
          </p:txBody>
        </p:sp>
        <p:cxnSp>
          <p:nvCxnSpPr>
            <p:cNvPr id="15" name="Connecteur droit avec flèche 14">
              <a:extLst>
                <a:ext uri="{FF2B5EF4-FFF2-40B4-BE49-F238E27FC236}">
                  <a16:creationId xmlns:a16="http://schemas.microsoft.com/office/drawing/2014/main" id="{E41D4852-99D5-F550-0108-AEF19E64E217}"/>
                </a:ext>
              </a:extLst>
            </p:cNvPr>
            <p:cNvCxnSpPr>
              <a:cxnSpLocks/>
              <a:endCxn id="71" idx="3"/>
            </p:cNvCxnSpPr>
            <p:nvPr/>
          </p:nvCxnSpPr>
          <p:spPr>
            <a:xfrm flipH="1">
              <a:off x="1426234" y="4726754"/>
              <a:ext cx="670908" cy="1369"/>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Connecteur droit avec flèche 13">
              <a:extLst>
                <a:ext uri="{FF2B5EF4-FFF2-40B4-BE49-F238E27FC236}">
                  <a16:creationId xmlns:a16="http://schemas.microsoft.com/office/drawing/2014/main" id="{35368F19-F6D0-1F2B-4EDF-69409A52CFAB}"/>
                </a:ext>
              </a:extLst>
            </p:cNvPr>
            <p:cNvCxnSpPr>
              <a:cxnSpLocks/>
              <a:stCxn id="12" idx="2"/>
              <a:endCxn id="27" idx="2"/>
            </p:cNvCxnSpPr>
            <p:nvPr/>
          </p:nvCxnSpPr>
          <p:spPr>
            <a:xfrm rot="16200000" flipH="1">
              <a:off x="6229643" y="3249144"/>
              <a:ext cx="12700" cy="4184479"/>
            </a:xfrm>
            <a:prstGeom prst="bentConnector3">
              <a:avLst>
                <a:gd name="adj1" fmla="val 1800000"/>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F2AFB949-E10B-CA68-0EFA-41B04D9C5C19}"/>
                </a:ext>
              </a:extLst>
            </p:cNvPr>
            <p:cNvCxnSpPr>
              <a:cxnSpLocks/>
              <a:stCxn id="22" idx="1"/>
              <a:endCxn id="12" idx="3"/>
            </p:cNvCxnSpPr>
            <p:nvPr/>
          </p:nvCxnSpPr>
          <p:spPr>
            <a:xfrm flipH="1">
              <a:off x="4614979" y="4951675"/>
              <a:ext cx="421220" cy="0"/>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0" name="Rectangle : coins arrondis 19">
              <a:extLst>
                <a:ext uri="{FF2B5EF4-FFF2-40B4-BE49-F238E27FC236}">
                  <a16:creationId xmlns:a16="http://schemas.microsoft.com/office/drawing/2014/main" id="{C1C0413A-12F8-C5C1-C834-5E8C9CF3EFBF}"/>
                </a:ext>
              </a:extLst>
            </p:cNvPr>
            <p:cNvSpPr/>
            <p:nvPr/>
          </p:nvSpPr>
          <p:spPr>
            <a:xfrm>
              <a:off x="2283459" y="4561965"/>
              <a:ext cx="955150" cy="779419"/>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Espace Recherche initial</a:t>
              </a:r>
              <a:endParaRPr lang="fr-FR" sz="1100" b="1" dirty="0">
                <a:solidFill>
                  <a:schemeClr val="tx1"/>
                </a:solidFill>
              </a:endParaRPr>
            </a:p>
          </p:txBody>
        </p:sp>
        <p:cxnSp>
          <p:nvCxnSpPr>
            <p:cNvPr id="21" name="Connecteur droit avec flèche 20">
              <a:extLst>
                <a:ext uri="{FF2B5EF4-FFF2-40B4-BE49-F238E27FC236}">
                  <a16:creationId xmlns:a16="http://schemas.microsoft.com/office/drawing/2014/main" id="{4801935A-8DF4-1D59-6B5C-0F1A0C687A64}"/>
                </a:ext>
              </a:extLst>
            </p:cNvPr>
            <p:cNvCxnSpPr>
              <a:cxnSpLocks/>
              <a:stCxn id="13" idx="1"/>
              <a:endCxn id="22" idx="3"/>
            </p:cNvCxnSpPr>
            <p:nvPr/>
          </p:nvCxnSpPr>
          <p:spPr>
            <a:xfrm flipH="1">
              <a:off x="5991349" y="4951675"/>
              <a:ext cx="421220" cy="0"/>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2" name="Rectangle : coins arrondis 21">
              <a:extLst>
                <a:ext uri="{FF2B5EF4-FFF2-40B4-BE49-F238E27FC236}">
                  <a16:creationId xmlns:a16="http://schemas.microsoft.com/office/drawing/2014/main" id="{27F871C0-4982-9EF8-64CC-F3237A9459F1}"/>
                </a:ext>
              </a:extLst>
            </p:cNvPr>
            <p:cNvSpPr/>
            <p:nvPr/>
          </p:nvSpPr>
          <p:spPr>
            <a:xfrm>
              <a:off x="5036199" y="4561965"/>
              <a:ext cx="955150" cy="779419"/>
            </a:xfrm>
            <a:prstGeom prst="roundRect">
              <a:avLst/>
            </a:prstGeom>
            <a:noFill/>
            <a:ln w="571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Entrainer Modèle</a:t>
              </a:r>
              <a:endParaRPr lang="fr-FR" sz="1100" b="1" dirty="0">
                <a:solidFill>
                  <a:schemeClr val="tx1"/>
                </a:solidFill>
              </a:endParaRPr>
            </a:p>
          </p:txBody>
        </p:sp>
        <p:cxnSp>
          <p:nvCxnSpPr>
            <p:cNvPr id="23" name="Connecteur droit avec flèche 22">
              <a:extLst>
                <a:ext uri="{FF2B5EF4-FFF2-40B4-BE49-F238E27FC236}">
                  <a16:creationId xmlns:a16="http://schemas.microsoft.com/office/drawing/2014/main" id="{6EE2B917-71D5-FB21-C98B-49993D564B54}"/>
                </a:ext>
              </a:extLst>
            </p:cNvPr>
            <p:cNvCxnSpPr>
              <a:cxnSpLocks/>
              <a:stCxn id="12" idx="1"/>
              <a:endCxn id="20" idx="3"/>
            </p:cNvCxnSpPr>
            <p:nvPr/>
          </p:nvCxnSpPr>
          <p:spPr>
            <a:xfrm flipH="1">
              <a:off x="3238609" y="4951675"/>
              <a:ext cx="421220" cy="0"/>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Connecteur droit avec flèche 73">
              <a:extLst>
                <a:ext uri="{FF2B5EF4-FFF2-40B4-BE49-F238E27FC236}">
                  <a16:creationId xmlns:a16="http://schemas.microsoft.com/office/drawing/2014/main" id="{27E79BEC-48B1-7A2D-5D84-16806B099C30}"/>
                </a:ext>
              </a:extLst>
            </p:cNvPr>
            <p:cNvCxnSpPr>
              <a:cxnSpLocks/>
              <a:stCxn id="132" idx="1"/>
              <a:endCxn id="12" idx="0"/>
            </p:cNvCxnSpPr>
            <p:nvPr/>
          </p:nvCxnSpPr>
          <p:spPr>
            <a:xfrm rot="10800000">
              <a:off x="4137404" y="4561965"/>
              <a:ext cx="5851080" cy="389710"/>
            </a:xfrm>
            <a:prstGeom prst="bentConnector4">
              <a:avLst>
                <a:gd name="adj1" fmla="val 17431"/>
                <a:gd name="adj2" fmla="val 158659"/>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Connecteur droit avec flèche 25">
              <a:extLst>
                <a:ext uri="{FF2B5EF4-FFF2-40B4-BE49-F238E27FC236}">
                  <a16:creationId xmlns:a16="http://schemas.microsoft.com/office/drawing/2014/main" id="{78859C26-1EB0-D630-A72B-9DEDA0D6D858}"/>
                </a:ext>
              </a:extLst>
            </p:cNvPr>
            <p:cNvCxnSpPr>
              <a:cxnSpLocks/>
              <a:stCxn id="27" idx="1"/>
              <a:endCxn id="13" idx="3"/>
            </p:cNvCxnSpPr>
            <p:nvPr/>
          </p:nvCxnSpPr>
          <p:spPr>
            <a:xfrm flipH="1">
              <a:off x="7367719" y="4951675"/>
              <a:ext cx="421221" cy="0"/>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7" name="Rectangle : coins arrondis 26">
              <a:extLst>
                <a:ext uri="{FF2B5EF4-FFF2-40B4-BE49-F238E27FC236}">
                  <a16:creationId xmlns:a16="http://schemas.microsoft.com/office/drawing/2014/main" id="{2792A010-83C7-2845-C8EB-4284E959F487}"/>
                </a:ext>
              </a:extLst>
            </p:cNvPr>
            <p:cNvSpPr/>
            <p:nvPr/>
          </p:nvSpPr>
          <p:spPr>
            <a:xfrm>
              <a:off x="7788940" y="4561965"/>
              <a:ext cx="1065885" cy="779419"/>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Réduire Espace Recherche</a:t>
              </a:r>
              <a:endParaRPr lang="fr-FR" sz="1100" b="1" dirty="0">
                <a:solidFill>
                  <a:schemeClr val="tx1"/>
                </a:solidFill>
              </a:endParaRPr>
            </a:p>
          </p:txBody>
        </p:sp>
        <p:sp>
          <p:nvSpPr>
            <p:cNvPr id="57" name="Rectangle 30">
              <a:extLst>
                <a:ext uri="{FF2B5EF4-FFF2-40B4-BE49-F238E27FC236}">
                  <a16:creationId xmlns:a16="http://schemas.microsoft.com/office/drawing/2014/main" id="{E4033A8B-769B-F33B-32CB-4FC82BB467F2}"/>
                </a:ext>
              </a:extLst>
            </p:cNvPr>
            <p:cNvSpPr/>
            <p:nvPr/>
          </p:nvSpPr>
          <p:spPr>
            <a:xfrm>
              <a:off x="2097143" y="3924301"/>
              <a:ext cx="9095552" cy="1924972"/>
            </a:xfrm>
            <a:prstGeom prst="roundRect">
              <a:avLst>
                <a:gd name="adj" fmla="val 8119"/>
              </a:avLst>
            </a:prstGeom>
            <a:noFill/>
            <a:ln w="57150"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60" name="ZoneTexte 59">
              <a:extLst>
                <a:ext uri="{FF2B5EF4-FFF2-40B4-BE49-F238E27FC236}">
                  <a16:creationId xmlns:a16="http://schemas.microsoft.com/office/drawing/2014/main" id="{831DBCE9-7913-2FE6-B0A0-FC79EFFD421C}"/>
                </a:ext>
              </a:extLst>
            </p:cNvPr>
            <p:cNvSpPr txBox="1"/>
            <p:nvPr/>
          </p:nvSpPr>
          <p:spPr>
            <a:xfrm>
              <a:off x="9219506" y="3937303"/>
              <a:ext cx="1918957" cy="400110"/>
            </a:xfrm>
            <a:prstGeom prst="rect">
              <a:avLst/>
            </a:prstGeom>
            <a:noFill/>
          </p:spPr>
          <p:txBody>
            <a:bodyPr wrap="square" rtlCol="0">
              <a:spAutoFit/>
            </a:bodyPr>
            <a:lstStyle/>
            <a:p>
              <a:pPr algn="ctr"/>
              <a:r>
                <a:rPr lang="fr-FR" sz="2000" b="1" dirty="0">
                  <a:solidFill>
                    <a:srgbClr val="1480D1"/>
                  </a:solidFill>
                  <a:effectLst>
                    <a:outerShdw blurRad="38100" dist="38100" dir="2700000" algn="tl">
                      <a:srgbClr val="000000">
                        <a:alpha val="43137"/>
                      </a:srgbClr>
                    </a:outerShdw>
                  </a:effectLst>
                </a:rPr>
                <a:t>OPTIMISATION</a:t>
              </a:r>
            </a:p>
          </p:txBody>
        </p:sp>
        <p:sp>
          <p:nvSpPr>
            <p:cNvPr id="61" name="ZoneTexte 60">
              <a:extLst>
                <a:ext uri="{FF2B5EF4-FFF2-40B4-BE49-F238E27FC236}">
                  <a16:creationId xmlns:a16="http://schemas.microsoft.com/office/drawing/2014/main" id="{22349F15-E03B-0B68-D719-A8EB4FA76D2C}"/>
                </a:ext>
              </a:extLst>
            </p:cNvPr>
            <p:cNvSpPr txBox="1"/>
            <p:nvPr/>
          </p:nvSpPr>
          <p:spPr>
            <a:xfrm>
              <a:off x="590403" y="3929394"/>
              <a:ext cx="835830"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Données</a:t>
              </a:r>
            </a:p>
          </p:txBody>
        </p:sp>
        <p:sp>
          <p:nvSpPr>
            <p:cNvPr id="63" name="ZoneTexte 62">
              <a:extLst>
                <a:ext uri="{FF2B5EF4-FFF2-40B4-BE49-F238E27FC236}">
                  <a16:creationId xmlns:a16="http://schemas.microsoft.com/office/drawing/2014/main" id="{54F04A84-BAD6-A2E5-C04B-C572B50B3908}"/>
                </a:ext>
              </a:extLst>
            </p:cNvPr>
            <p:cNvSpPr txBox="1"/>
            <p:nvPr/>
          </p:nvSpPr>
          <p:spPr>
            <a:xfrm>
              <a:off x="536157" y="4251814"/>
              <a:ext cx="890075"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Modèle</a:t>
              </a:r>
            </a:p>
          </p:txBody>
        </p:sp>
        <p:cxnSp>
          <p:nvCxnSpPr>
            <p:cNvPr id="64" name="Connecteur droit avec flèche 63">
              <a:extLst>
                <a:ext uri="{FF2B5EF4-FFF2-40B4-BE49-F238E27FC236}">
                  <a16:creationId xmlns:a16="http://schemas.microsoft.com/office/drawing/2014/main" id="{FC23A9FE-BC7A-C33C-CC56-3302F52EBEDC}"/>
                </a:ext>
              </a:extLst>
            </p:cNvPr>
            <p:cNvCxnSpPr>
              <a:cxnSpLocks/>
              <a:endCxn id="61" idx="3"/>
            </p:cNvCxnSpPr>
            <p:nvPr/>
          </p:nvCxnSpPr>
          <p:spPr>
            <a:xfrm flipH="1">
              <a:off x="1426233" y="4083283"/>
              <a:ext cx="670909" cy="0"/>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5" name="Connecteur droit avec flèche 64">
              <a:extLst>
                <a:ext uri="{FF2B5EF4-FFF2-40B4-BE49-F238E27FC236}">
                  <a16:creationId xmlns:a16="http://schemas.microsoft.com/office/drawing/2014/main" id="{A26D77AC-BC51-4CF7-AE23-86B85F741DB1}"/>
                </a:ext>
              </a:extLst>
            </p:cNvPr>
            <p:cNvCxnSpPr>
              <a:cxnSpLocks/>
              <a:endCxn id="63" idx="3"/>
            </p:cNvCxnSpPr>
            <p:nvPr/>
          </p:nvCxnSpPr>
          <p:spPr>
            <a:xfrm flipH="1" flipV="1">
              <a:off x="1426232" y="4405703"/>
              <a:ext cx="670910" cy="1903"/>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71" name="ZoneTexte 70">
              <a:extLst>
                <a:ext uri="{FF2B5EF4-FFF2-40B4-BE49-F238E27FC236}">
                  <a16:creationId xmlns:a16="http://schemas.microsoft.com/office/drawing/2014/main" id="{BF36B607-41F2-BEF7-E32F-40B478A0015E}"/>
                </a:ext>
              </a:extLst>
            </p:cNvPr>
            <p:cNvSpPr txBox="1"/>
            <p:nvPr/>
          </p:nvSpPr>
          <p:spPr>
            <a:xfrm>
              <a:off x="-64458" y="4574234"/>
              <a:ext cx="1490692"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Hyperparamètres</a:t>
              </a:r>
            </a:p>
          </p:txBody>
        </p:sp>
        <p:sp>
          <p:nvSpPr>
            <p:cNvPr id="72" name="ZoneTexte 71">
              <a:extLst>
                <a:ext uri="{FF2B5EF4-FFF2-40B4-BE49-F238E27FC236}">
                  <a16:creationId xmlns:a16="http://schemas.microsoft.com/office/drawing/2014/main" id="{4EB2764A-070D-9B4D-6EFB-0BCCA9E8A8CE}"/>
                </a:ext>
              </a:extLst>
            </p:cNvPr>
            <p:cNvSpPr txBox="1"/>
            <p:nvPr/>
          </p:nvSpPr>
          <p:spPr>
            <a:xfrm>
              <a:off x="-64459" y="5219074"/>
              <a:ext cx="1490692"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Fonction Coût</a:t>
              </a:r>
            </a:p>
          </p:txBody>
        </p:sp>
        <p:sp>
          <p:nvSpPr>
            <p:cNvPr id="73" name="ZoneTexte 72">
              <a:extLst>
                <a:ext uri="{FF2B5EF4-FFF2-40B4-BE49-F238E27FC236}">
                  <a16:creationId xmlns:a16="http://schemas.microsoft.com/office/drawing/2014/main" id="{A6CFD40F-CB19-DA5C-5643-A30D7C284E9A}"/>
                </a:ext>
              </a:extLst>
            </p:cNvPr>
            <p:cNvSpPr txBox="1"/>
            <p:nvPr/>
          </p:nvSpPr>
          <p:spPr>
            <a:xfrm>
              <a:off x="-64459" y="5541496"/>
              <a:ext cx="1490692"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Algo Réduction</a:t>
              </a:r>
            </a:p>
          </p:txBody>
        </p:sp>
        <p:sp>
          <p:nvSpPr>
            <p:cNvPr id="87" name="ZoneTexte 86">
              <a:extLst>
                <a:ext uri="{FF2B5EF4-FFF2-40B4-BE49-F238E27FC236}">
                  <a16:creationId xmlns:a16="http://schemas.microsoft.com/office/drawing/2014/main" id="{E44E56A5-7798-08D0-7B0F-FBB3586A2CAE}"/>
                </a:ext>
              </a:extLst>
            </p:cNvPr>
            <p:cNvSpPr txBox="1"/>
            <p:nvPr/>
          </p:nvSpPr>
          <p:spPr>
            <a:xfrm>
              <a:off x="9006748" y="4335577"/>
              <a:ext cx="1065884" cy="646331"/>
            </a:xfrm>
            <a:prstGeom prst="rect">
              <a:avLst/>
            </a:prstGeom>
            <a:noFill/>
          </p:spPr>
          <p:txBody>
            <a:bodyPr wrap="square" rtlCol="0">
              <a:spAutoFit/>
            </a:bodyPr>
            <a:lstStyle/>
            <a:p>
              <a:pPr algn="ctr"/>
              <a:r>
                <a:rPr lang="fr-FR" sz="1200" i="1" dirty="0" err="1">
                  <a:effectLst>
                    <a:outerShdw blurRad="38100" dist="38100" dir="2700000" algn="tl">
                      <a:srgbClr val="000000">
                        <a:alpha val="43137"/>
                      </a:srgbClr>
                    </a:outerShdw>
                  </a:effectLst>
                </a:rPr>
                <a:t>Hyper-Paramètres</a:t>
              </a:r>
              <a:r>
                <a:rPr lang="fr-FR" sz="1200" i="1" dirty="0">
                  <a:effectLst>
                    <a:outerShdw blurRad="38100" dist="38100" dir="2700000" algn="tl">
                      <a:srgbClr val="000000">
                        <a:alpha val="43137"/>
                      </a:srgbClr>
                    </a:outerShdw>
                  </a:effectLst>
                </a:rPr>
                <a:t> Optimisé</a:t>
              </a:r>
            </a:p>
          </p:txBody>
        </p:sp>
        <p:sp>
          <p:nvSpPr>
            <p:cNvPr id="97" name="ZoneTexte 96">
              <a:extLst>
                <a:ext uri="{FF2B5EF4-FFF2-40B4-BE49-F238E27FC236}">
                  <a16:creationId xmlns:a16="http://schemas.microsoft.com/office/drawing/2014/main" id="{679D2A9F-78E6-3C96-0591-E5D6406EB166}"/>
                </a:ext>
              </a:extLst>
            </p:cNvPr>
            <p:cNvSpPr txBox="1"/>
            <p:nvPr/>
          </p:nvSpPr>
          <p:spPr>
            <a:xfrm>
              <a:off x="370332" y="4896654"/>
              <a:ext cx="1055901" cy="307777"/>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#Max Eval</a:t>
              </a:r>
            </a:p>
          </p:txBody>
        </p:sp>
        <p:cxnSp>
          <p:nvCxnSpPr>
            <p:cNvPr id="100" name="Connecteur droit avec flèche 99">
              <a:extLst>
                <a:ext uri="{FF2B5EF4-FFF2-40B4-BE49-F238E27FC236}">
                  <a16:creationId xmlns:a16="http://schemas.microsoft.com/office/drawing/2014/main" id="{8463E261-063B-21CE-2EDD-2F1A535286C9}"/>
                </a:ext>
              </a:extLst>
            </p:cNvPr>
            <p:cNvCxnSpPr>
              <a:cxnSpLocks/>
              <a:endCxn id="97" idx="3"/>
            </p:cNvCxnSpPr>
            <p:nvPr/>
          </p:nvCxnSpPr>
          <p:spPr>
            <a:xfrm flipH="1">
              <a:off x="1426233" y="5044567"/>
              <a:ext cx="670909" cy="5976"/>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1870CFE-23F8-17AC-2FC7-C155228CEB5D}"/>
                </a:ext>
              </a:extLst>
            </p:cNvPr>
            <p:cNvCxnSpPr>
              <a:cxnSpLocks/>
              <a:endCxn id="72" idx="3"/>
            </p:cNvCxnSpPr>
            <p:nvPr/>
          </p:nvCxnSpPr>
          <p:spPr>
            <a:xfrm flipH="1">
              <a:off x="1426233" y="5368356"/>
              <a:ext cx="670909" cy="4607"/>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6" name="Connecteur droit avec flèche 105">
              <a:extLst>
                <a:ext uri="{FF2B5EF4-FFF2-40B4-BE49-F238E27FC236}">
                  <a16:creationId xmlns:a16="http://schemas.microsoft.com/office/drawing/2014/main" id="{E9C685E7-194B-8FE5-0B6C-EB5847B78D70}"/>
                </a:ext>
              </a:extLst>
            </p:cNvPr>
            <p:cNvCxnSpPr>
              <a:cxnSpLocks/>
              <a:endCxn id="73" idx="3"/>
            </p:cNvCxnSpPr>
            <p:nvPr/>
          </p:nvCxnSpPr>
          <p:spPr>
            <a:xfrm flipH="1">
              <a:off x="1426233" y="5690776"/>
              <a:ext cx="670909" cy="4609"/>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30" name="Rectangle 30">
              <a:extLst>
                <a:ext uri="{FF2B5EF4-FFF2-40B4-BE49-F238E27FC236}">
                  <a16:creationId xmlns:a16="http://schemas.microsoft.com/office/drawing/2014/main" id="{7B64C65E-58F4-0663-D7CF-EFE398495E65}"/>
                </a:ext>
              </a:extLst>
            </p:cNvPr>
            <p:cNvSpPr/>
            <p:nvPr/>
          </p:nvSpPr>
          <p:spPr>
            <a:xfrm>
              <a:off x="2188013" y="4110986"/>
              <a:ext cx="6921932" cy="1571792"/>
            </a:xfrm>
            <a:prstGeom prst="roundRect">
              <a:avLst>
                <a:gd name="adj" fmla="val 8119"/>
              </a:avLst>
            </a:prstGeom>
            <a:noFill/>
            <a:ln w="28575" cap="flat" cmpd="sng" algn="ctr">
              <a:solidFill>
                <a:schemeClr val="accent5">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131" name="ZoneTexte 130">
              <a:extLst>
                <a:ext uri="{FF2B5EF4-FFF2-40B4-BE49-F238E27FC236}">
                  <a16:creationId xmlns:a16="http://schemas.microsoft.com/office/drawing/2014/main" id="{B6584F1D-58EE-9F61-8641-55AD5D77998B}"/>
                </a:ext>
              </a:extLst>
            </p:cNvPr>
            <p:cNvSpPr txBox="1"/>
            <p:nvPr/>
          </p:nvSpPr>
          <p:spPr>
            <a:xfrm>
              <a:off x="2196773" y="4103297"/>
              <a:ext cx="1475526" cy="400110"/>
            </a:xfrm>
            <a:prstGeom prst="rect">
              <a:avLst/>
            </a:prstGeom>
            <a:noFill/>
          </p:spPr>
          <p:txBody>
            <a:bodyPr wrap="square" rtlCol="0">
              <a:spAutoFit/>
            </a:bodyPr>
            <a:lstStyle/>
            <a:p>
              <a:pPr algn="ctr"/>
              <a:r>
                <a:rPr lang="fr-FR" sz="2000" dirty="0" err="1">
                  <a:ln>
                    <a:solidFill>
                      <a:srgbClr val="1480D1"/>
                    </a:solidFill>
                    <a:prstDash val="sysDash"/>
                  </a:ln>
                  <a:noFill/>
                  <a:effectLst>
                    <a:outerShdw blurRad="38100" dist="38100" dir="2700000" algn="tl">
                      <a:srgbClr val="000000">
                        <a:alpha val="43137"/>
                      </a:srgbClr>
                    </a:outerShdw>
                  </a:effectLst>
                </a:rPr>
                <a:t>HyperOPT</a:t>
              </a:r>
              <a:endParaRPr lang="fr-FR" sz="2000" dirty="0">
                <a:ln>
                  <a:solidFill>
                    <a:srgbClr val="1480D1"/>
                  </a:solidFill>
                  <a:prstDash val="sysDash"/>
                </a:ln>
                <a:noFill/>
                <a:effectLst>
                  <a:outerShdw blurRad="38100" dist="38100" dir="2700000" algn="tl">
                    <a:srgbClr val="000000">
                      <a:alpha val="43137"/>
                    </a:srgbClr>
                  </a:outerShdw>
                </a:effectLst>
              </a:endParaRPr>
            </a:p>
          </p:txBody>
        </p:sp>
        <p:sp>
          <p:nvSpPr>
            <p:cNvPr id="132" name="Rectangle : coins arrondis 131">
              <a:extLst>
                <a:ext uri="{FF2B5EF4-FFF2-40B4-BE49-F238E27FC236}">
                  <a16:creationId xmlns:a16="http://schemas.microsoft.com/office/drawing/2014/main" id="{A13EA1C7-99A5-FB03-5F37-FB0CE32FEA3D}"/>
                </a:ext>
              </a:extLst>
            </p:cNvPr>
            <p:cNvSpPr/>
            <p:nvPr/>
          </p:nvSpPr>
          <p:spPr>
            <a:xfrm>
              <a:off x="9988484" y="4561965"/>
              <a:ext cx="955150" cy="779419"/>
            </a:xfrm>
            <a:prstGeom prst="roundRect">
              <a:avLst/>
            </a:prstGeom>
            <a:noFill/>
            <a:ln w="571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Entrainer Modèle</a:t>
              </a:r>
              <a:endParaRPr lang="fr-FR" sz="1100" b="1" dirty="0">
                <a:solidFill>
                  <a:schemeClr val="tx1"/>
                </a:solidFill>
              </a:endParaRPr>
            </a:p>
          </p:txBody>
        </p:sp>
        <p:cxnSp>
          <p:nvCxnSpPr>
            <p:cNvPr id="136" name="Connecteur droit avec flèche 135">
              <a:extLst>
                <a:ext uri="{FF2B5EF4-FFF2-40B4-BE49-F238E27FC236}">
                  <a16:creationId xmlns:a16="http://schemas.microsoft.com/office/drawing/2014/main" id="{34FCE99F-7FCC-3C3B-FCE0-3330AFDF6593}"/>
                </a:ext>
              </a:extLst>
            </p:cNvPr>
            <p:cNvCxnSpPr>
              <a:cxnSpLocks/>
              <a:stCxn id="139" idx="1"/>
              <a:endCxn id="132" idx="3"/>
            </p:cNvCxnSpPr>
            <p:nvPr/>
          </p:nvCxnSpPr>
          <p:spPr>
            <a:xfrm flipH="1">
              <a:off x="10943634" y="4951674"/>
              <a:ext cx="445779" cy="1"/>
            </a:xfrm>
            <a:prstGeom prst="straightConnector1">
              <a:avLst/>
            </a:prstGeom>
            <a:ln w="28575">
              <a:solidFill>
                <a:schemeClr val="accent5">
                  <a:lumMod val="75000"/>
                </a:schemeClr>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39" name="ZoneTexte 138">
              <a:extLst>
                <a:ext uri="{FF2B5EF4-FFF2-40B4-BE49-F238E27FC236}">
                  <a16:creationId xmlns:a16="http://schemas.microsoft.com/office/drawing/2014/main" id="{DDB44C2B-E104-7492-C68F-3F47B5DC5CF5}"/>
                </a:ext>
              </a:extLst>
            </p:cNvPr>
            <p:cNvSpPr txBox="1"/>
            <p:nvPr/>
          </p:nvSpPr>
          <p:spPr>
            <a:xfrm>
              <a:off x="11389413" y="4690064"/>
              <a:ext cx="857948" cy="523220"/>
            </a:xfrm>
            <a:prstGeom prst="rect">
              <a:avLst/>
            </a:prstGeom>
            <a:noFill/>
          </p:spPr>
          <p:txBody>
            <a:bodyPr wrap="square" rtlCol="0">
              <a:spAutoFit/>
            </a:bodyPr>
            <a:lstStyle/>
            <a:p>
              <a:pPr algn="ctr"/>
              <a:r>
                <a:rPr lang="fr-FR" sz="1400" i="1" dirty="0">
                  <a:effectLst>
                    <a:outerShdw blurRad="38100" dist="38100" dir="2700000" algn="tl">
                      <a:srgbClr val="000000">
                        <a:alpha val="43137"/>
                      </a:srgbClr>
                    </a:outerShdw>
                  </a:effectLst>
                </a:rPr>
                <a:t>Modèle Optimisé</a:t>
              </a:r>
            </a:p>
          </p:txBody>
        </p:sp>
      </p:grpSp>
    </p:spTree>
    <p:extLst>
      <p:ext uri="{BB962C8B-B14F-4D97-AF65-F5344CB8AC3E}">
        <p14:creationId xmlns:p14="http://schemas.microsoft.com/office/powerpoint/2010/main" val="354647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F9DF7-5F93-8F2C-645E-AC3AA3581D76}"/>
              </a:ext>
            </a:extLst>
          </p:cNvPr>
          <p:cNvSpPr>
            <a:spLocks noGrp="1"/>
          </p:cNvSpPr>
          <p:nvPr>
            <p:ph type="title"/>
          </p:nvPr>
        </p:nvSpPr>
        <p:spPr/>
        <p:txBody>
          <a:bodyPr/>
          <a:lstStyle/>
          <a:p>
            <a:r>
              <a:rPr lang="fr-FR" dirty="0">
                <a:solidFill>
                  <a:srgbClr val="7451EB"/>
                </a:solidFill>
              </a:rPr>
              <a:t>3.2.</a:t>
            </a:r>
            <a:r>
              <a:rPr lang="fr-FR" dirty="0"/>
              <a:t> Coût &amp; Métrique</a:t>
            </a:r>
          </a:p>
        </p:txBody>
      </p:sp>
      <p:sp>
        <p:nvSpPr>
          <p:cNvPr id="4" name="Espace réservé du numéro de diapositive 3">
            <a:extLst>
              <a:ext uri="{FF2B5EF4-FFF2-40B4-BE49-F238E27FC236}">
                <a16:creationId xmlns:a16="http://schemas.microsoft.com/office/drawing/2014/main" id="{12682DCF-BD34-9CC3-610B-D921BF1FD0DA}"/>
              </a:ext>
            </a:extLst>
          </p:cNvPr>
          <p:cNvSpPr>
            <a:spLocks noGrp="1"/>
          </p:cNvSpPr>
          <p:nvPr>
            <p:ph type="sldNum" sz="quarter" idx="12"/>
          </p:nvPr>
        </p:nvSpPr>
        <p:spPr/>
        <p:txBody>
          <a:bodyPr/>
          <a:lstStyle/>
          <a:p>
            <a:fld id="{9F4AEC0A-9FB1-4994-8F9B-332942245449}" type="slidenum">
              <a:rPr lang="fr-FR" smtClean="0"/>
              <a:pPr/>
              <a:t>12</a:t>
            </a:fld>
            <a:endParaRPr lang="fr-FR"/>
          </a:p>
        </p:txBody>
      </p:sp>
      <p:pic>
        <p:nvPicPr>
          <p:cNvPr id="5" name="Espace réservé du contenu 4" descr="Evaluer ses modèles de classification :: Lean Deep Tech blog">
            <a:extLst>
              <a:ext uri="{FF2B5EF4-FFF2-40B4-BE49-F238E27FC236}">
                <a16:creationId xmlns:a16="http://schemas.microsoft.com/office/drawing/2014/main" id="{F38D7FAB-69D3-5CC7-3E00-1D0C10BE8461}"/>
              </a:ext>
            </a:extLst>
          </p:cNvPr>
          <p:cNvPicPr>
            <a:picLocks noGrp="1" noChangeAspect="1"/>
          </p:cNvPicPr>
          <p:nvPr>
            <p:ph idx="1"/>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b="17474"/>
          <a:stretch/>
        </p:blipFill>
        <p:spPr bwMode="auto">
          <a:xfrm>
            <a:off x="5878801" y="1190693"/>
            <a:ext cx="5824926" cy="1864428"/>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B213A9A-7F55-EE29-BCE0-CD22B51CDF83}"/>
                  </a:ext>
                </a:extLst>
              </p:cNvPr>
              <p:cNvSpPr txBox="1"/>
              <p:nvPr/>
            </p:nvSpPr>
            <p:spPr>
              <a:xfrm>
                <a:off x="9333521" y="4294168"/>
                <a:ext cx="1924373" cy="13540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FR" b="0" i="0" smtClean="0">
                          <a:latin typeface="Cambria Math" panose="02040503050406030204" pitchFamily="18" charset="0"/>
                        </a:rPr>
                        <m:t>TPR</m:t>
                      </m:r>
                      <m:r>
                        <a:rPr lang="fr-FR" i="0">
                          <a:latin typeface="Cambria Math" panose="02040503050406030204" pitchFamily="18" charset="0"/>
                        </a:rPr>
                        <m:t>= </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𝑇𝑃</m:t>
                          </m:r>
                        </m:num>
                        <m:den>
                          <m:r>
                            <a:rPr lang="fr-FR" i="1">
                              <a:latin typeface="Cambria Math" panose="02040503050406030204" pitchFamily="18" charset="0"/>
                            </a:rPr>
                            <m:t>𝑇𝑃</m:t>
                          </m:r>
                          <m:r>
                            <a:rPr lang="fr-FR" i="0">
                              <a:latin typeface="Cambria Math" panose="02040503050406030204" pitchFamily="18" charset="0"/>
                            </a:rPr>
                            <m:t>+</m:t>
                          </m:r>
                          <m:r>
                            <a:rPr lang="fr-FR" i="1">
                              <a:latin typeface="Cambria Math" panose="02040503050406030204" pitchFamily="18" charset="0"/>
                            </a:rPr>
                            <m:t>𝐹</m:t>
                          </m:r>
                          <m:r>
                            <a:rPr lang="fr-FR" b="0" i="1" smtClean="0">
                              <a:latin typeface="Cambria Math" panose="02040503050406030204" pitchFamily="18" charset="0"/>
                            </a:rPr>
                            <m:t>𝑁</m:t>
                          </m:r>
                        </m:den>
                      </m:f>
                    </m:oMath>
                  </m:oMathPara>
                </a14:m>
                <a:endParaRPr lang="fr-FR" i="1" dirty="0">
                  <a:latin typeface="Cambria Math" panose="02040503050406030204" pitchFamily="18" charset="0"/>
                </a:endParaRPr>
              </a:p>
              <a:p>
                <a:endParaRPr lang="fr-FR" sz="1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𝐹𝑃𝑅</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𝐹𝑃</m:t>
                          </m:r>
                        </m:num>
                        <m:den>
                          <m:r>
                            <a:rPr lang="fr-FR" b="0" i="1" smtClean="0">
                              <a:latin typeface="Cambria Math" panose="02040503050406030204" pitchFamily="18" charset="0"/>
                            </a:rPr>
                            <m:t>𝐹𝑃</m:t>
                          </m:r>
                          <m:r>
                            <a:rPr lang="fr-FR" b="0" i="1" smtClean="0">
                              <a:latin typeface="Cambria Math" panose="02040503050406030204" pitchFamily="18" charset="0"/>
                            </a:rPr>
                            <m:t>+</m:t>
                          </m:r>
                          <m:r>
                            <a:rPr lang="fr-FR" b="0" i="1" smtClean="0">
                              <a:latin typeface="Cambria Math" panose="02040503050406030204" pitchFamily="18" charset="0"/>
                            </a:rPr>
                            <m:t>𝑇𝑁</m:t>
                          </m:r>
                        </m:den>
                      </m:f>
                      <m:r>
                        <a:rPr lang="fr-FR" b="0" i="1" smtClean="0">
                          <a:latin typeface="Cambria Math" panose="02040503050406030204" pitchFamily="18" charset="0"/>
                        </a:rPr>
                        <m:t> </m:t>
                      </m:r>
                    </m:oMath>
                  </m:oMathPara>
                </a14:m>
                <a:endParaRPr lang="fr-FR" dirty="0"/>
              </a:p>
            </p:txBody>
          </p:sp>
        </mc:Choice>
        <mc:Fallback xmlns="">
          <p:sp>
            <p:nvSpPr>
              <p:cNvPr id="14" name="ZoneTexte 13">
                <a:extLst>
                  <a:ext uri="{FF2B5EF4-FFF2-40B4-BE49-F238E27FC236}">
                    <a16:creationId xmlns:a16="http://schemas.microsoft.com/office/drawing/2014/main" id="{0B213A9A-7F55-EE29-BCE0-CD22B51CDF83}"/>
                  </a:ext>
                </a:extLst>
              </p:cNvPr>
              <p:cNvSpPr txBox="1">
                <a:spLocks noRot="1" noChangeAspect="1" noMove="1" noResize="1" noEditPoints="1" noAdjustHandles="1" noChangeArrowheads="1" noChangeShapeType="1" noTextEdit="1"/>
              </p:cNvSpPr>
              <p:nvPr/>
            </p:nvSpPr>
            <p:spPr>
              <a:xfrm>
                <a:off x="9333521" y="4294168"/>
                <a:ext cx="1924373" cy="1354089"/>
              </a:xfrm>
              <a:prstGeom prst="rect">
                <a:avLst/>
              </a:prstGeom>
              <a:blipFill>
                <a:blip r:embed="rId4"/>
                <a:stretch>
                  <a:fillRect/>
                </a:stretch>
              </a:blipFill>
            </p:spPr>
            <p:txBody>
              <a:bodyPr/>
              <a:lstStyle/>
              <a:p>
                <a:r>
                  <a:rPr lang="fr-FR">
                    <a:noFill/>
                  </a:rPr>
                  <a:t> </a:t>
                </a:r>
              </a:p>
            </p:txBody>
          </p:sp>
        </mc:Fallback>
      </mc:AlternateContent>
      <p:grpSp>
        <p:nvGrpSpPr>
          <p:cNvPr id="17" name="Groupe 16">
            <a:extLst>
              <a:ext uri="{FF2B5EF4-FFF2-40B4-BE49-F238E27FC236}">
                <a16:creationId xmlns:a16="http://schemas.microsoft.com/office/drawing/2014/main" id="{87F3F5E7-A603-B6E8-9DC1-DDEAFE4A6106}"/>
              </a:ext>
            </a:extLst>
          </p:cNvPr>
          <p:cNvGrpSpPr/>
          <p:nvPr/>
        </p:nvGrpSpPr>
        <p:grpSpPr>
          <a:xfrm>
            <a:off x="867431" y="3748940"/>
            <a:ext cx="8214425" cy="2628303"/>
            <a:chOff x="231597" y="3481776"/>
            <a:chExt cx="8477397" cy="2875643"/>
          </a:xfrm>
        </p:grpSpPr>
        <p:pic>
          <p:nvPicPr>
            <p:cNvPr id="12" name="Image 11">
              <a:extLst>
                <a:ext uri="{FF2B5EF4-FFF2-40B4-BE49-F238E27FC236}">
                  <a16:creationId xmlns:a16="http://schemas.microsoft.com/office/drawing/2014/main" id="{145DCF57-0B63-92DA-45A5-6747BA7BA97F}"/>
                </a:ext>
              </a:extLst>
            </p:cNvPr>
            <p:cNvPicPr>
              <a:picLocks noChangeAspect="1"/>
            </p:cNvPicPr>
            <p:nvPr/>
          </p:nvPicPr>
          <p:blipFill>
            <a:blip r:embed="rId5">
              <a:clrChange>
                <a:clrFrom>
                  <a:srgbClr val="D8D8D8"/>
                </a:clrFrom>
                <a:clrTo>
                  <a:srgbClr val="D8D8D8">
                    <a:alpha val="0"/>
                  </a:srgbClr>
                </a:clrTo>
              </a:clrChange>
              <a:extLst>
                <a:ext uri="{BEBA8EAE-BF5A-486C-A8C5-ECC9F3942E4B}">
                  <a14:imgProps xmlns:a14="http://schemas.microsoft.com/office/drawing/2010/main">
                    <a14:imgLayer r:embed="rId6">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31597" y="3481776"/>
              <a:ext cx="8477397" cy="2875643"/>
            </a:xfrm>
            <a:prstGeom prst="rect">
              <a:avLst/>
            </a:prstGeom>
          </p:spPr>
        </p:pic>
        <p:sp>
          <p:nvSpPr>
            <p:cNvPr id="15" name="ZoneTexte 14">
              <a:extLst>
                <a:ext uri="{FF2B5EF4-FFF2-40B4-BE49-F238E27FC236}">
                  <a16:creationId xmlns:a16="http://schemas.microsoft.com/office/drawing/2014/main" id="{67C35CED-D5FD-8BC5-AD21-FF30D7E3B615}"/>
                </a:ext>
              </a:extLst>
            </p:cNvPr>
            <p:cNvSpPr txBox="1"/>
            <p:nvPr/>
          </p:nvSpPr>
          <p:spPr>
            <a:xfrm>
              <a:off x="5459767" y="3492873"/>
              <a:ext cx="1033553" cy="338554"/>
            </a:xfrm>
            <a:prstGeom prst="rect">
              <a:avLst/>
            </a:prstGeom>
            <a:noFill/>
          </p:spPr>
          <p:txBody>
            <a:bodyPr wrap="none" rtlCol="0">
              <a:spAutoFit/>
            </a:bodyPr>
            <a:lstStyle/>
            <a:p>
              <a:r>
                <a:rPr lang="fr-FR" sz="1600" b="1" dirty="0" err="1"/>
                <a:t>Threshold</a:t>
              </a:r>
              <a:endParaRPr lang="fr-FR" sz="1600" b="1" dirty="0"/>
            </a:p>
          </p:txBody>
        </p:sp>
        <p:sp>
          <p:nvSpPr>
            <p:cNvPr id="16" name="ZoneTexte 15">
              <a:extLst>
                <a:ext uri="{FF2B5EF4-FFF2-40B4-BE49-F238E27FC236}">
                  <a16:creationId xmlns:a16="http://schemas.microsoft.com/office/drawing/2014/main" id="{9CCF7554-8B7F-087C-8D4E-2E92E85E7B6C}"/>
                </a:ext>
              </a:extLst>
            </p:cNvPr>
            <p:cNvSpPr txBox="1"/>
            <p:nvPr/>
          </p:nvSpPr>
          <p:spPr>
            <a:xfrm>
              <a:off x="951391" y="3798332"/>
              <a:ext cx="1033553" cy="338554"/>
            </a:xfrm>
            <a:prstGeom prst="rect">
              <a:avLst/>
            </a:prstGeom>
            <a:noFill/>
          </p:spPr>
          <p:txBody>
            <a:bodyPr wrap="none" rtlCol="0">
              <a:spAutoFit/>
            </a:bodyPr>
            <a:lstStyle/>
            <a:p>
              <a:r>
                <a:rPr lang="fr-FR" sz="1600" b="1" dirty="0" err="1"/>
                <a:t>Threshold</a:t>
              </a:r>
              <a:endParaRPr lang="fr-FR" sz="1600" b="1" dirty="0"/>
            </a:p>
          </p:txBody>
        </p:sp>
      </p:grpSp>
      <p:sp>
        <p:nvSpPr>
          <p:cNvPr id="18" name="Espace réservé du contenu 4">
            <a:extLst>
              <a:ext uri="{FF2B5EF4-FFF2-40B4-BE49-F238E27FC236}">
                <a16:creationId xmlns:a16="http://schemas.microsoft.com/office/drawing/2014/main" id="{6DD8A459-058E-63C9-67C8-0CD95BBA64DA}"/>
              </a:ext>
            </a:extLst>
          </p:cNvPr>
          <p:cNvSpPr txBox="1">
            <a:spLocks/>
          </p:cNvSpPr>
          <p:nvPr/>
        </p:nvSpPr>
        <p:spPr>
          <a:xfrm>
            <a:off x="650631" y="1123070"/>
            <a:ext cx="5077540" cy="462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Coût : </a:t>
            </a:r>
            <a:r>
              <a:rPr lang="fr-FR" sz="2400" i="1" dirty="0"/>
              <a:t>Fonction Coût Métier (FCM)</a:t>
            </a:r>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sp>
        <p:nvSpPr>
          <p:cNvPr id="19" name="Espace réservé du contenu 4">
            <a:extLst>
              <a:ext uri="{FF2B5EF4-FFF2-40B4-BE49-F238E27FC236}">
                <a16:creationId xmlns:a16="http://schemas.microsoft.com/office/drawing/2014/main" id="{C41E70E8-3CF4-9AFA-1813-BBCD12498A26}"/>
              </a:ext>
            </a:extLst>
          </p:cNvPr>
          <p:cNvSpPr txBox="1">
            <a:spLocks/>
          </p:cNvSpPr>
          <p:nvPr/>
        </p:nvSpPr>
        <p:spPr>
          <a:xfrm>
            <a:off x="650631" y="3361105"/>
            <a:ext cx="5863031" cy="462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Métrique : </a:t>
            </a:r>
            <a:r>
              <a:rPr lang="fr-FR" sz="2400" i="1" dirty="0"/>
              <a:t>Area Under roc </a:t>
            </a:r>
            <a:r>
              <a:rPr lang="fr-FR" sz="2400" i="1" dirty="0" err="1"/>
              <a:t>Curve</a:t>
            </a:r>
            <a:r>
              <a:rPr lang="fr-FR" sz="2400" i="1" dirty="0"/>
              <a:t> (AUC)</a:t>
            </a:r>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sp>
        <p:nvSpPr>
          <p:cNvPr id="20" name="ZoneTexte 19">
            <a:extLst>
              <a:ext uri="{FF2B5EF4-FFF2-40B4-BE49-F238E27FC236}">
                <a16:creationId xmlns:a16="http://schemas.microsoft.com/office/drawing/2014/main" id="{24A12E60-1F13-2D1D-2725-7E57F6CDA877}"/>
              </a:ext>
            </a:extLst>
          </p:cNvPr>
          <p:cNvSpPr txBox="1"/>
          <p:nvPr/>
        </p:nvSpPr>
        <p:spPr>
          <a:xfrm>
            <a:off x="7684015" y="3023597"/>
            <a:ext cx="1924373" cy="307777"/>
          </a:xfrm>
          <a:prstGeom prst="rect">
            <a:avLst/>
          </a:prstGeom>
          <a:noFill/>
        </p:spPr>
        <p:txBody>
          <a:bodyPr wrap="none" rtlCol="0">
            <a:spAutoFit/>
          </a:bodyPr>
          <a:lstStyle/>
          <a:p>
            <a:pPr algn="ctr"/>
            <a:r>
              <a:rPr lang="fr-FR" sz="1400" i="1" dirty="0"/>
              <a:t>- Matrice de Confusion -</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9ED20C43-2B61-6AB1-F169-A02D0D229D45}"/>
                  </a:ext>
                </a:extLst>
              </p:cNvPr>
              <p:cNvSpPr txBox="1"/>
              <p:nvPr/>
            </p:nvSpPr>
            <p:spPr>
              <a:xfrm>
                <a:off x="867431" y="1653162"/>
                <a:ext cx="4507296" cy="119167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𝐹𝐶𝑀</m:t>
                      </m:r>
                      <m:r>
                        <a:rPr lang="fr-FR">
                          <a:latin typeface="Cambria Math" panose="02040503050406030204" pitchFamily="18" charset="0"/>
                        </a:rPr>
                        <m:t>=</m:t>
                      </m:r>
                      <m:f>
                        <m:fPr>
                          <m:ctrlPr>
                            <a:rPr lang="fr-FR" i="1">
                              <a:latin typeface="Cambria Math" panose="02040503050406030204" pitchFamily="18" charset="0"/>
                            </a:rPr>
                          </m:ctrlPr>
                        </m:fPr>
                        <m:num>
                          <m:r>
                            <a:rPr lang="fr-FR">
                              <a:latin typeface="Cambria Math" panose="02040503050406030204" pitchFamily="18" charset="0"/>
                            </a:rPr>
                            <m:t>(ℷ+1)×</m:t>
                          </m:r>
                          <m:r>
                            <a:rPr lang="fr-FR" i="1">
                              <a:latin typeface="Cambria Math" panose="02040503050406030204" pitchFamily="18" charset="0"/>
                            </a:rPr>
                            <m:t>𝑁𝑒𝑔</m:t>
                          </m:r>
                          <m:r>
                            <a:rPr lang="fr-FR">
                              <a:latin typeface="Cambria Math" panose="02040503050406030204" pitchFamily="18" charset="0"/>
                            </a:rPr>
                            <m:t>×</m:t>
                          </m:r>
                          <m:r>
                            <a:rPr lang="fr-FR" i="1">
                              <a:latin typeface="Cambria Math" panose="02040503050406030204" pitchFamily="18" charset="0"/>
                            </a:rPr>
                            <m:t>𝑃𝑟𝑒𝑐</m:t>
                          </m:r>
                        </m:num>
                        <m:den>
                          <m:r>
                            <a:rPr lang="fr-FR">
                              <a:latin typeface="Cambria Math" panose="02040503050406030204" pitchFamily="18" charset="0"/>
                            </a:rPr>
                            <m:t>ℷ×</m:t>
                          </m:r>
                          <m:r>
                            <a:rPr lang="fr-FR" i="1">
                              <a:latin typeface="Cambria Math" panose="02040503050406030204" pitchFamily="18" charset="0"/>
                            </a:rPr>
                            <m:t>𝑁𝑒𝑔</m:t>
                          </m:r>
                          <m:r>
                            <a:rPr lang="fr-FR">
                              <a:latin typeface="Cambria Math" panose="02040503050406030204" pitchFamily="18" charset="0"/>
                            </a:rPr>
                            <m:t>+</m:t>
                          </m:r>
                          <m:r>
                            <a:rPr lang="fr-FR" i="1">
                              <a:latin typeface="Cambria Math" panose="02040503050406030204" pitchFamily="18" charset="0"/>
                            </a:rPr>
                            <m:t>𝑃𝑟𝑒𝑐</m:t>
                          </m:r>
                        </m:den>
                      </m:f>
                      <m:r>
                        <a:rPr lang="fr-FR" b="0" i="1" smtClean="0">
                          <a:latin typeface="Cambria Math" panose="02040503050406030204" pitchFamily="18" charset="0"/>
                        </a:rPr>
                        <m:t>,</m:t>
                      </m:r>
                      <m:r>
                        <a:rPr lang="fr-FR" b="0" i="0" smtClean="0">
                          <a:latin typeface="Cambria Math" panose="02040503050406030204" pitchFamily="18" charset="0"/>
                        </a:rPr>
                        <m:t>  </m:t>
                      </m:r>
                      <m:r>
                        <a:rPr lang="fr-FR">
                          <a:latin typeface="Cambria Math" panose="02040503050406030204" pitchFamily="18" charset="0"/>
                        </a:rPr>
                        <m:t>ℷ</m:t>
                      </m:r>
                      <m:r>
                        <a:rPr lang="fr-FR" b="0" i="0" smtClean="0">
                          <a:latin typeface="Cambria Math" panose="02040503050406030204" pitchFamily="18" charset="0"/>
                        </a:rPr>
                        <m:t>&gt;0</m:t>
                      </m:r>
                    </m:oMath>
                    <m:oMath xmlns:m="http://schemas.openxmlformats.org/officeDocument/2006/math">
                      <m:r>
                        <a:rPr lang="fr-FR" i="1">
                          <a:latin typeface="Cambria Math" panose="02040503050406030204" pitchFamily="18" charset="0"/>
                        </a:rPr>
                        <m:t>𝑁𝑒𝑔</m:t>
                      </m:r>
                      <m:r>
                        <a:rPr lang="fr-FR" i="0">
                          <a:latin typeface="Cambria Math" panose="02040503050406030204" pitchFamily="18" charset="0"/>
                        </a:rPr>
                        <m:t>= </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𝑇𝑁</m:t>
                          </m:r>
                        </m:num>
                        <m:den>
                          <m:r>
                            <a:rPr lang="fr-FR" i="1">
                              <a:latin typeface="Cambria Math" panose="02040503050406030204" pitchFamily="18" charset="0"/>
                            </a:rPr>
                            <m:t>𝑇𝑁</m:t>
                          </m:r>
                          <m:r>
                            <a:rPr lang="fr-FR" i="0">
                              <a:latin typeface="Cambria Math" panose="02040503050406030204" pitchFamily="18" charset="0"/>
                            </a:rPr>
                            <m:t>+</m:t>
                          </m:r>
                          <m:r>
                            <a:rPr lang="fr-FR" i="1">
                              <a:latin typeface="Cambria Math" panose="02040503050406030204" pitchFamily="18" charset="0"/>
                            </a:rPr>
                            <m:t>𝐹𝑁</m:t>
                          </m:r>
                        </m:den>
                      </m:f>
                      <m:r>
                        <a:rPr lang="fr-FR" i="0">
                          <a:latin typeface="Cambria Math" panose="02040503050406030204" pitchFamily="18" charset="0"/>
                        </a:rPr>
                        <m:t>,</m:t>
                      </m:r>
                      <m:r>
                        <a:rPr lang="fr-FR" i="0" smtClean="0">
                          <a:latin typeface="Cambria Math" panose="02040503050406030204" pitchFamily="18" charset="0"/>
                        </a:rPr>
                        <m:t> </m:t>
                      </m:r>
                      <m:r>
                        <a:rPr lang="fr-FR" b="0" i="0" smtClean="0">
                          <a:latin typeface="Cambria Math" panose="02040503050406030204" pitchFamily="18" charset="0"/>
                        </a:rPr>
                        <m:t> </m:t>
                      </m:r>
                      <m:r>
                        <a:rPr lang="fr-FR" i="1">
                          <a:latin typeface="Cambria Math" panose="02040503050406030204" pitchFamily="18" charset="0"/>
                        </a:rPr>
                        <m:t>𝑃𝑟𝑒𝑐</m:t>
                      </m:r>
                      <m:r>
                        <a:rPr lang="fr-FR" i="0">
                          <a:latin typeface="Cambria Math" panose="02040503050406030204" pitchFamily="18" charset="0"/>
                        </a:rPr>
                        <m:t>= </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𝑇𝑃</m:t>
                          </m:r>
                        </m:num>
                        <m:den>
                          <m:r>
                            <a:rPr lang="fr-FR" i="1">
                              <a:latin typeface="Cambria Math" panose="02040503050406030204" pitchFamily="18" charset="0"/>
                            </a:rPr>
                            <m:t>𝑇𝑃</m:t>
                          </m:r>
                          <m:r>
                            <a:rPr lang="fr-FR" i="0">
                              <a:latin typeface="Cambria Math" panose="02040503050406030204" pitchFamily="18" charset="0"/>
                            </a:rPr>
                            <m:t>+</m:t>
                          </m:r>
                          <m:r>
                            <a:rPr lang="fr-FR" i="1">
                              <a:latin typeface="Cambria Math" panose="02040503050406030204" pitchFamily="18" charset="0"/>
                            </a:rPr>
                            <m:t>𝐹𝑃</m:t>
                          </m:r>
                        </m:den>
                      </m:f>
                    </m:oMath>
                  </m:oMathPara>
                </a14:m>
                <a:endParaRPr lang="fr-FR" dirty="0"/>
              </a:p>
            </p:txBody>
          </p:sp>
        </mc:Choice>
        <mc:Fallback xmlns="">
          <p:sp>
            <p:nvSpPr>
              <p:cNvPr id="10" name="ZoneTexte 9">
                <a:extLst>
                  <a:ext uri="{FF2B5EF4-FFF2-40B4-BE49-F238E27FC236}">
                    <a16:creationId xmlns:a16="http://schemas.microsoft.com/office/drawing/2014/main" id="{9ED20C43-2B61-6AB1-F169-A02D0D229D45}"/>
                  </a:ext>
                </a:extLst>
              </p:cNvPr>
              <p:cNvSpPr txBox="1">
                <a:spLocks noRot="1" noChangeAspect="1" noMove="1" noResize="1" noEditPoints="1" noAdjustHandles="1" noChangeArrowheads="1" noChangeShapeType="1" noTextEdit="1"/>
              </p:cNvSpPr>
              <p:nvPr/>
            </p:nvSpPr>
            <p:spPr>
              <a:xfrm>
                <a:off x="867431" y="1653162"/>
                <a:ext cx="4507296" cy="1191673"/>
              </a:xfrm>
              <a:prstGeom prst="rect">
                <a:avLst/>
              </a:prstGeom>
              <a:blipFill>
                <a:blip r:embed="rId7"/>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47929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13</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3.2.</a:t>
            </a:r>
            <a:r>
              <a:rPr lang="fr-FR" dirty="0"/>
              <a:t> Evaluation</a:t>
            </a:r>
            <a:endParaRPr lang="fr-FR" b="1" dirty="0"/>
          </a:p>
        </p:txBody>
      </p:sp>
      <p:grpSp>
        <p:nvGrpSpPr>
          <p:cNvPr id="28" name="Groupe 27">
            <a:extLst>
              <a:ext uri="{FF2B5EF4-FFF2-40B4-BE49-F238E27FC236}">
                <a16:creationId xmlns:a16="http://schemas.microsoft.com/office/drawing/2014/main" id="{CC6548D7-E18B-77D1-DFE3-9230416C34C8}"/>
              </a:ext>
            </a:extLst>
          </p:cNvPr>
          <p:cNvGrpSpPr/>
          <p:nvPr/>
        </p:nvGrpSpPr>
        <p:grpSpPr>
          <a:xfrm>
            <a:off x="11542" y="1040580"/>
            <a:ext cx="11960949" cy="5261858"/>
            <a:chOff x="11542" y="1040580"/>
            <a:chExt cx="11960949" cy="5261858"/>
          </a:xfrm>
        </p:grpSpPr>
        <p:sp>
          <p:nvSpPr>
            <p:cNvPr id="11" name="ZoneTexte 10">
              <a:extLst>
                <a:ext uri="{FF2B5EF4-FFF2-40B4-BE49-F238E27FC236}">
                  <a16:creationId xmlns:a16="http://schemas.microsoft.com/office/drawing/2014/main" id="{6AADE51B-2EBE-F91F-1735-2B4977F630A9}"/>
                </a:ext>
              </a:extLst>
            </p:cNvPr>
            <p:cNvSpPr txBox="1"/>
            <p:nvPr/>
          </p:nvSpPr>
          <p:spPr>
            <a:xfrm rot="16200000">
              <a:off x="241152" y="2564818"/>
              <a:ext cx="592663" cy="369332"/>
            </a:xfrm>
            <a:prstGeom prst="rect">
              <a:avLst/>
            </a:prstGeom>
            <a:noFill/>
          </p:spPr>
          <p:txBody>
            <a:bodyPr wrap="none" rtlCol="0">
              <a:spAutoFit/>
            </a:bodyPr>
            <a:lstStyle/>
            <a:p>
              <a:pPr algn="ctr"/>
              <a:r>
                <a:rPr lang="fr-FR" b="1" dirty="0"/>
                <a:t>AUC</a:t>
              </a:r>
            </a:p>
          </p:txBody>
        </p:sp>
        <p:sp>
          <p:nvSpPr>
            <p:cNvPr id="12" name="ZoneTexte 11">
              <a:extLst>
                <a:ext uri="{FF2B5EF4-FFF2-40B4-BE49-F238E27FC236}">
                  <a16:creationId xmlns:a16="http://schemas.microsoft.com/office/drawing/2014/main" id="{677E3F55-BDC8-AC48-CC96-8B13E09A4A68}"/>
                </a:ext>
              </a:extLst>
            </p:cNvPr>
            <p:cNvSpPr txBox="1"/>
            <p:nvPr/>
          </p:nvSpPr>
          <p:spPr>
            <a:xfrm rot="16200000">
              <a:off x="120543" y="4997564"/>
              <a:ext cx="833883" cy="369332"/>
            </a:xfrm>
            <a:prstGeom prst="rect">
              <a:avLst/>
            </a:prstGeom>
            <a:noFill/>
          </p:spPr>
          <p:txBody>
            <a:bodyPr wrap="none" rtlCol="0">
              <a:spAutoFit/>
            </a:bodyPr>
            <a:lstStyle/>
            <a:p>
              <a:pPr algn="ctr"/>
              <a:r>
                <a:rPr lang="fr-FR" b="1" dirty="0"/>
                <a:t>Métier</a:t>
              </a:r>
            </a:p>
          </p:txBody>
        </p:sp>
        <p:sp>
          <p:nvSpPr>
            <p:cNvPr id="14" name="ZoneTexte 13">
              <a:extLst>
                <a:ext uri="{FF2B5EF4-FFF2-40B4-BE49-F238E27FC236}">
                  <a16:creationId xmlns:a16="http://schemas.microsoft.com/office/drawing/2014/main" id="{2E5355D5-7E91-0E89-A2E0-4D53A3909F89}"/>
                </a:ext>
              </a:extLst>
            </p:cNvPr>
            <p:cNvSpPr txBox="1"/>
            <p:nvPr/>
          </p:nvSpPr>
          <p:spPr>
            <a:xfrm rot="16200000">
              <a:off x="-150522" y="3863683"/>
              <a:ext cx="785793" cy="461665"/>
            </a:xfrm>
            <a:prstGeom prst="rect">
              <a:avLst/>
            </a:prstGeom>
            <a:noFill/>
          </p:spPr>
          <p:txBody>
            <a:bodyPr wrap="none" rtlCol="0">
              <a:spAutoFit/>
            </a:bodyPr>
            <a:lstStyle/>
            <a:p>
              <a:pPr algn="ctr"/>
              <a:r>
                <a:rPr lang="fr-FR" sz="2400" b="1" dirty="0"/>
                <a:t>Coût</a:t>
              </a:r>
            </a:p>
          </p:txBody>
        </p:sp>
        <p:grpSp>
          <p:nvGrpSpPr>
            <p:cNvPr id="13" name="Groupe 12">
              <a:extLst>
                <a:ext uri="{FF2B5EF4-FFF2-40B4-BE49-F238E27FC236}">
                  <a16:creationId xmlns:a16="http://schemas.microsoft.com/office/drawing/2014/main" id="{868577F0-D947-7763-2C46-5D27996D0A41}"/>
                </a:ext>
              </a:extLst>
            </p:cNvPr>
            <p:cNvGrpSpPr/>
            <p:nvPr/>
          </p:nvGrpSpPr>
          <p:grpSpPr>
            <a:xfrm>
              <a:off x="695720" y="1040580"/>
              <a:ext cx="11276771" cy="5261858"/>
              <a:chOff x="509282" y="1040580"/>
              <a:chExt cx="11276771" cy="5261858"/>
            </a:xfrm>
          </p:grpSpPr>
          <p:grpSp>
            <p:nvGrpSpPr>
              <p:cNvPr id="4" name="Groupe 3">
                <a:extLst>
                  <a:ext uri="{FF2B5EF4-FFF2-40B4-BE49-F238E27FC236}">
                    <a16:creationId xmlns:a16="http://schemas.microsoft.com/office/drawing/2014/main" id="{D121F93B-145E-9CD1-D794-FAFE24061437}"/>
                  </a:ext>
                </a:extLst>
              </p:cNvPr>
              <p:cNvGrpSpPr/>
              <p:nvPr/>
            </p:nvGrpSpPr>
            <p:grpSpPr>
              <a:xfrm>
                <a:off x="602281" y="1721017"/>
                <a:ext cx="11183772" cy="4581421"/>
                <a:chOff x="448377" y="1232138"/>
                <a:chExt cx="11183772" cy="4581421"/>
              </a:xfrm>
            </p:grpSpPr>
            <p:grpSp>
              <p:nvGrpSpPr>
                <p:cNvPr id="16" name="Groupe 15">
                  <a:extLst>
                    <a:ext uri="{FF2B5EF4-FFF2-40B4-BE49-F238E27FC236}">
                      <a16:creationId xmlns:a16="http://schemas.microsoft.com/office/drawing/2014/main" id="{615EE54D-3BB7-4E34-B49F-307CCA011642}"/>
                    </a:ext>
                  </a:extLst>
                </p:cNvPr>
                <p:cNvGrpSpPr/>
                <p:nvPr/>
              </p:nvGrpSpPr>
              <p:grpSpPr>
                <a:xfrm>
                  <a:off x="448377" y="1232138"/>
                  <a:ext cx="5531932" cy="2124538"/>
                  <a:chOff x="449174" y="1118483"/>
                  <a:chExt cx="5531932" cy="2124538"/>
                </a:xfrm>
              </p:grpSpPr>
              <p:pic>
                <p:nvPicPr>
                  <p:cNvPr id="27" name="Image 26">
                    <a:extLst>
                      <a:ext uri="{FF2B5EF4-FFF2-40B4-BE49-F238E27FC236}">
                        <a16:creationId xmlns:a16="http://schemas.microsoft.com/office/drawing/2014/main" id="{337D0E6B-1DB9-5D72-3EB2-F25D4E07693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49174" y="1118483"/>
                    <a:ext cx="2957584" cy="2089028"/>
                  </a:xfrm>
                  <a:prstGeom prst="rect">
                    <a:avLst/>
                  </a:prstGeom>
                </p:spPr>
              </p:pic>
              <p:pic>
                <p:nvPicPr>
                  <p:cNvPr id="29" name="Image 28">
                    <a:extLst>
                      <a:ext uri="{FF2B5EF4-FFF2-40B4-BE49-F238E27FC236}">
                        <a16:creationId xmlns:a16="http://schemas.microsoft.com/office/drawing/2014/main" id="{CDC39E18-D395-BFA6-F844-3BABB1E3B5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80705" y="1204246"/>
                    <a:ext cx="2600401" cy="2038775"/>
                  </a:xfrm>
                  <a:prstGeom prst="rect">
                    <a:avLst/>
                  </a:prstGeom>
                </p:spPr>
              </p:pic>
            </p:grpSp>
            <p:grpSp>
              <p:nvGrpSpPr>
                <p:cNvPr id="17" name="Groupe 16">
                  <a:extLst>
                    <a:ext uri="{FF2B5EF4-FFF2-40B4-BE49-F238E27FC236}">
                      <a16:creationId xmlns:a16="http://schemas.microsoft.com/office/drawing/2014/main" id="{B4DE0A82-E1C6-E839-E78E-A53E517EF4EE}"/>
                    </a:ext>
                  </a:extLst>
                </p:cNvPr>
                <p:cNvGrpSpPr/>
                <p:nvPr/>
              </p:nvGrpSpPr>
              <p:grpSpPr>
                <a:xfrm>
                  <a:off x="6100216" y="1268320"/>
                  <a:ext cx="5531933" cy="2081322"/>
                  <a:chOff x="5810156" y="1168732"/>
                  <a:chExt cx="5531933" cy="2081322"/>
                </a:xfrm>
              </p:grpSpPr>
              <p:pic>
                <p:nvPicPr>
                  <p:cNvPr id="25" name="Image 24">
                    <a:extLst>
                      <a:ext uri="{FF2B5EF4-FFF2-40B4-BE49-F238E27FC236}">
                        <a16:creationId xmlns:a16="http://schemas.microsoft.com/office/drawing/2014/main" id="{088A1786-D032-7E7A-0DEA-54C1522A8172}"/>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810156" y="1168732"/>
                    <a:ext cx="2886440" cy="2038777"/>
                  </a:xfrm>
                  <a:prstGeom prst="rect">
                    <a:avLst/>
                  </a:prstGeom>
                </p:spPr>
              </p:pic>
              <p:pic>
                <p:nvPicPr>
                  <p:cNvPr id="26" name="Image 25">
                    <a:extLst>
                      <a:ext uri="{FF2B5EF4-FFF2-40B4-BE49-F238E27FC236}">
                        <a16:creationId xmlns:a16="http://schemas.microsoft.com/office/drawing/2014/main" id="{55D7B954-7749-37AB-D2A6-A38EC9E00C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741688" y="1211279"/>
                    <a:ext cx="2600401" cy="2038775"/>
                  </a:xfrm>
                  <a:prstGeom prst="rect">
                    <a:avLst/>
                  </a:prstGeom>
                </p:spPr>
              </p:pic>
            </p:grpSp>
            <p:grpSp>
              <p:nvGrpSpPr>
                <p:cNvPr id="19" name="Groupe 18">
                  <a:extLst>
                    <a:ext uri="{FF2B5EF4-FFF2-40B4-BE49-F238E27FC236}">
                      <a16:creationId xmlns:a16="http://schemas.microsoft.com/office/drawing/2014/main" id="{8B31DBD2-3D05-32F4-876B-7C743A85770B}"/>
                    </a:ext>
                  </a:extLst>
                </p:cNvPr>
                <p:cNvGrpSpPr/>
                <p:nvPr/>
              </p:nvGrpSpPr>
              <p:grpSpPr>
                <a:xfrm>
                  <a:off x="448377" y="3739273"/>
                  <a:ext cx="5493716" cy="2074286"/>
                  <a:chOff x="448377" y="3739273"/>
                  <a:chExt cx="5493716" cy="2074286"/>
                </a:xfrm>
              </p:grpSpPr>
              <p:pic>
                <p:nvPicPr>
                  <p:cNvPr id="23" name="Image 22">
                    <a:extLst>
                      <a:ext uri="{FF2B5EF4-FFF2-40B4-BE49-F238E27FC236}">
                        <a16:creationId xmlns:a16="http://schemas.microsoft.com/office/drawing/2014/main" id="{9DA8C480-314E-E11D-93F2-05028E0FB4DE}"/>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48377" y="3739273"/>
                    <a:ext cx="2886439" cy="2038776"/>
                  </a:xfrm>
                  <a:prstGeom prst="rect">
                    <a:avLst/>
                  </a:prstGeom>
                </p:spPr>
              </p:pic>
              <p:pic>
                <p:nvPicPr>
                  <p:cNvPr id="24" name="Image 23">
                    <a:extLst>
                      <a:ext uri="{FF2B5EF4-FFF2-40B4-BE49-F238E27FC236}">
                        <a16:creationId xmlns:a16="http://schemas.microsoft.com/office/drawing/2014/main" id="{42792D29-7886-692C-589A-7CCE2BC01F0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79908" y="3804746"/>
                    <a:ext cx="2562185" cy="2008813"/>
                  </a:xfrm>
                  <a:prstGeom prst="rect">
                    <a:avLst/>
                  </a:prstGeom>
                </p:spPr>
              </p:pic>
            </p:grpSp>
            <p:grpSp>
              <p:nvGrpSpPr>
                <p:cNvPr id="20" name="Groupe 19">
                  <a:extLst>
                    <a:ext uri="{FF2B5EF4-FFF2-40B4-BE49-F238E27FC236}">
                      <a16:creationId xmlns:a16="http://schemas.microsoft.com/office/drawing/2014/main" id="{4109539E-F5DC-4654-75F1-FD3A7DD2FB49}"/>
                    </a:ext>
                  </a:extLst>
                </p:cNvPr>
                <p:cNvGrpSpPr/>
                <p:nvPr/>
              </p:nvGrpSpPr>
              <p:grpSpPr>
                <a:xfrm>
                  <a:off x="6100216" y="3739271"/>
                  <a:ext cx="5476875" cy="2060220"/>
                  <a:chOff x="5810155" y="3739270"/>
                  <a:chExt cx="5476875" cy="2060220"/>
                </a:xfrm>
              </p:grpSpPr>
              <p:pic>
                <p:nvPicPr>
                  <p:cNvPr id="21" name="Image 20">
                    <a:extLst>
                      <a:ext uri="{FF2B5EF4-FFF2-40B4-BE49-F238E27FC236}">
                        <a16:creationId xmlns:a16="http://schemas.microsoft.com/office/drawing/2014/main" id="{5ACB0360-2498-6066-6A9E-C33D76570FE3}"/>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810155" y="3739270"/>
                    <a:ext cx="2886441" cy="2038777"/>
                  </a:xfrm>
                  <a:prstGeom prst="rect">
                    <a:avLst/>
                  </a:prstGeom>
                </p:spPr>
              </p:pic>
              <p:pic>
                <p:nvPicPr>
                  <p:cNvPr id="22" name="Image 21">
                    <a:extLst>
                      <a:ext uri="{FF2B5EF4-FFF2-40B4-BE49-F238E27FC236}">
                        <a16:creationId xmlns:a16="http://schemas.microsoft.com/office/drawing/2014/main" id="{FB663DA2-68A1-9AC4-4C7E-6E53F758387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741687" y="3803882"/>
                    <a:ext cx="2545343" cy="1995608"/>
                  </a:xfrm>
                  <a:prstGeom prst="rect">
                    <a:avLst/>
                  </a:prstGeom>
                </p:spPr>
              </p:pic>
            </p:grpSp>
          </p:grpSp>
          <p:cxnSp>
            <p:nvCxnSpPr>
              <p:cNvPr id="6" name="Connecteur droit 5">
                <a:extLst>
                  <a:ext uri="{FF2B5EF4-FFF2-40B4-BE49-F238E27FC236}">
                    <a16:creationId xmlns:a16="http://schemas.microsoft.com/office/drawing/2014/main" id="{2E532490-7648-A9AE-F3E9-0D32487A07EC}"/>
                  </a:ext>
                </a:extLst>
              </p:cNvPr>
              <p:cNvCxnSpPr>
                <a:cxnSpLocks/>
              </p:cNvCxnSpPr>
              <p:nvPr/>
            </p:nvCxnSpPr>
            <p:spPr>
              <a:xfrm>
                <a:off x="509282" y="4064999"/>
                <a:ext cx="10934287" cy="0"/>
              </a:xfrm>
              <a:prstGeom prst="line">
                <a:avLst/>
              </a:prstGeom>
              <a:ln w="28575">
                <a:solidFill>
                  <a:srgbClr val="8062E9"/>
                </a:solidFill>
                <a:prstDash val="lg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53170C9E-9896-7CD9-8E42-654F2BAAF05B}"/>
                  </a:ext>
                </a:extLst>
              </p:cNvPr>
              <p:cNvCxnSpPr>
                <a:cxnSpLocks/>
              </p:cNvCxnSpPr>
              <p:nvPr/>
            </p:nvCxnSpPr>
            <p:spPr>
              <a:xfrm>
                <a:off x="6120138" y="1584351"/>
                <a:ext cx="0" cy="4668508"/>
              </a:xfrm>
              <a:prstGeom prst="line">
                <a:avLst/>
              </a:prstGeom>
              <a:ln w="28575">
                <a:solidFill>
                  <a:srgbClr val="8062E9"/>
                </a:solidFill>
                <a:prstDash val="lgDash"/>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2D2CEB0E-2B31-3C83-A22A-F82551FAFFD0}"/>
                  </a:ext>
                </a:extLst>
              </p:cNvPr>
              <p:cNvSpPr txBox="1"/>
              <p:nvPr/>
            </p:nvSpPr>
            <p:spPr>
              <a:xfrm>
                <a:off x="1905134" y="1404953"/>
                <a:ext cx="2922082" cy="369332"/>
              </a:xfrm>
              <a:prstGeom prst="rect">
                <a:avLst/>
              </a:prstGeom>
              <a:noFill/>
            </p:spPr>
            <p:txBody>
              <a:bodyPr wrap="none" rtlCol="0">
                <a:spAutoFit/>
              </a:bodyPr>
              <a:lstStyle/>
              <a:p>
                <a:pPr algn="ctr"/>
                <a:r>
                  <a:rPr lang="fr-FR" b="1" i="1" dirty="0" err="1"/>
                  <a:t>LogisticRegression</a:t>
                </a:r>
                <a:r>
                  <a:rPr lang="fr-FR" b="1" dirty="0"/>
                  <a:t> (Baseline)</a:t>
                </a:r>
              </a:p>
            </p:txBody>
          </p:sp>
          <p:sp>
            <p:nvSpPr>
              <p:cNvPr id="10" name="ZoneTexte 9">
                <a:extLst>
                  <a:ext uri="{FF2B5EF4-FFF2-40B4-BE49-F238E27FC236}">
                    <a16:creationId xmlns:a16="http://schemas.microsoft.com/office/drawing/2014/main" id="{762866B2-C4C7-488F-305C-BB688D343861}"/>
                  </a:ext>
                </a:extLst>
              </p:cNvPr>
              <p:cNvSpPr txBox="1"/>
              <p:nvPr/>
            </p:nvSpPr>
            <p:spPr>
              <a:xfrm>
                <a:off x="8337037" y="1411256"/>
                <a:ext cx="1593193" cy="369332"/>
              </a:xfrm>
              <a:prstGeom prst="rect">
                <a:avLst/>
              </a:prstGeom>
              <a:noFill/>
            </p:spPr>
            <p:txBody>
              <a:bodyPr wrap="none" rtlCol="0">
                <a:spAutoFit/>
              </a:bodyPr>
              <a:lstStyle/>
              <a:p>
                <a:pPr algn="ctr"/>
                <a:r>
                  <a:rPr lang="fr-FR" b="1" i="1" dirty="0" err="1"/>
                  <a:t>LightGBM</a:t>
                </a:r>
                <a:r>
                  <a:rPr lang="fr-FR" b="1" i="1" dirty="0"/>
                  <a:t> (CV)</a:t>
                </a:r>
              </a:p>
            </p:txBody>
          </p:sp>
          <p:sp>
            <p:nvSpPr>
              <p:cNvPr id="15" name="ZoneTexte 14">
                <a:extLst>
                  <a:ext uri="{FF2B5EF4-FFF2-40B4-BE49-F238E27FC236}">
                    <a16:creationId xmlns:a16="http://schemas.microsoft.com/office/drawing/2014/main" id="{10697A5A-F54A-422C-6C49-1B6DEE91FD79}"/>
                  </a:ext>
                </a:extLst>
              </p:cNvPr>
              <p:cNvSpPr txBox="1"/>
              <p:nvPr/>
            </p:nvSpPr>
            <p:spPr>
              <a:xfrm>
                <a:off x="5534882" y="1040580"/>
                <a:ext cx="1170513" cy="461665"/>
              </a:xfrm>
              <a:prstGeom prst="rect">
                <a:avLst/>
              </a:prstGeom>
              <a:noFill/>
            </p:spPr>
            <p:txBody>
              <a:bodyPr wrap="none" rtlCol="0">
                <a:spAutoFit/>
              </a:bodyPr>
              <a:lstStyle/>
              <a:p>
                <a:pPr algn="ctr"/>
                <a:r>
                  <a:rPr lang="fr-FR" sz="2400" b="1" dirty="0"/>
                  <a:t>Modèle</a:t>
                </a:r>
              </a:p>
            </p:txBody>
          </p:sp>
        </p:grpSp>
      </p:grpSp>
    </p:spTree>
    <p:extLst>
      <p:ext uri="{BB962C8B-B14F-4D97-AF65-F5344CB8AC3E}">
        <p14:creationId xmlns:p14="http://schemas.microsoft.com/office/powerpoint/2010/main" val="337381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14</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a:solidFill>
                  <a:srgbClr val="7451EB"/>
                </a:solidFill>
              </a:rPr>
              <a:t>3.3.</a:t>
            </a:r>
            <a:r>
              <a:rPr lang="fr-FR"/>
              <a:t> </a:t>
            </a:r>
            <a:r>
              <a:rPr lang="fr-FR" dirty="0"/>
              <a:t>Comparaison</a:t>
            </a:r>
          </a:p>
        </p:txBody>
      </p:sp>
      <p:grpSp>
        <p:nvGrpSpPr>
          <p:cNvPr id="55" name="Groupe 54">
            <a:extLst>
              <a:ext uri="{FF2B5EF4-FFF2-40B4-BE49-F238E27FC236}">
                <a16:creationId xmlns:a16="http://schemas.microsoft.com/office/drawing/2014/main" id="{44EFECB3-3ADE-FBB5-4446-E8EF28A8DFBB}"/>
              </a:ext>
            </a:extLst>
          </p:cNvPr>
          <p:cNvGrpSpPr/>
          <p:nvPr/>
        </p:nvGrpSpPr>
        <p:grpSpPr>
          <a:xfrm>
            <a:off x="1148651" y="1056443"/>
            <a:ext cx="10019452" cy="5618322"/>
            <a:chOff x="1352841" y="1056443"/>
            <a:chExt cx="10019452" cy="5618322"/>
          </a:xfrm>
        </p:grpSpPr>
        <p:grpSp>
          <p:nvGrpSpPr>
            <p:cNvPr id="4" name="Groupe 3">
              <a:extLst>
                <a:ext uri="{FF2B5EF4-FFF2-40B4-BE49-F238E27FC236}">
                  <a16:creationId xmlns:a16="http://schemas.microsoft.com/office/drawing/2014/main" id="{FDE42848-C61C-BACD-1213-326098813E98}"/>
                </a:ext>
              </a:extLst>
            </p:cNvPr>
            <p:cNvGrpSpPr/>
            <p:nvPr/>
          </p:nvGrpSpPr>
          <p:grpSpPr>
            <a:xfrm>
              <a:off x="5609752" y="1056443"/>
              <a:ext cx="5762541" cy="5618322"/>
              <a:chOff x="3337258" y="1297663"/>
              <a:chExt cx="4660085" cy="4493184"/>
            </a:xfrm>
          </p:grpSpPr>
          <p:grpSp>
            <p:nvGrpSpPr>
              <p:cNvPr id="10" name="Groupe 9">
                <a:extLst>
                  <a:ext uri="{FF2B5EF4-FFF2-40B4-BE49-F238E27FC236}">
                    <a16:creationId xmlns:a16="http://schemas.microsoft.com/office/drawing/2014/main" id="{BF3F9CFC-8E54-8AD1-7242-556F8B59776A}"/>
                  </a:ext>
                </a:extLst>
              </p:cNvPr>
              <p:cNvGrpSpPr/>
              <p:nvPr/>
            </p:nvGrpSpPr>
            <p:grpSpPr>
              <a:xfrm>
                <a:off x="3598601" y="1297663"/>
                <a:ext cx="4398742" cy="4493184"/>
                <a:chOff x="3354690" y="1417740"/>
                <a:chExt cx="4398742" cy="4493184"/>
              </a:xfrm>
            </p:grpSpPr>
            <p:pic>
              <p:nvPicPr>
                <p:cNvPr id="11" name="Image 10">
                  <a:extLst>
                    <a:ext uri="{FF2B5EF4-FFF2-40B4-BE49-F238E27FC236}">
                      <a16:creationId xmlns:a16="http://schemas.microsoft.com/office/drawing/2014/main" id="{038A1429-8385-E6CF-7522-3A7AD8159049}"/>
                    </a:ext>
                  </a:extLst>
                </p:cNvPr>
                <p:cNvPicPr>
                  <a:picLocks noChangeAspect="1"/>
                </p:cNvPicPr>
                <p:nvPr/>
              </p:nvPicPr>
              <p:blipFill>
                <a:blip r:embed="rId2">
                  <a:clrChange>
                    <a:clrFrom>
                      <a:srgbClr val="D8D8D8"/>
                    </a:clrFrom>
                    <a:clrTo>
                      <a:srgbClr val="D8D8D8">
                        <a:alpha val="0"/>
                      </a:srgbClr>
                    </a:clrTo>
                  </a:clrChange>
                  <a:extLst>
                    <a:ext uri="{BEBA8EAE-BF5A-486C-A8C5-ECC9F3942E4B}">
                      <a14:imgProps xmlns:a14="http://schemas.microsoft.com/office/drawing/2010/main">
                        <a14:imgLayer r:embed="rId3">
                          <a14:imgEffect>
                            <a14:saturation sat="3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3354690" y="1417740"/>
                  <a:ext cx="4398742" cy="4230542"/>
                </a:xfrm>
                <a:prstGeom prst="rect">
                  <a:avLst/>
                </a:prstGeom>
              </p:spPr>
            </p:pic>
            <p:sp>
              <p:nvSpPr>
                <p:cNvPr id="12" name="Rectangle : coins arrondis 11">
                  <a:extLst>
                    <a:ext uri="{FF2B5EF4-FFF2-40B4-BE49-F238E27FC236}">
                      <a16:creationId xmlns:a16="http://schemas.microsoft.com/office/drawing/2014/main" id="{182B0B30-A1F4-63EA-FB02-66396636A1A1}"/>
                    </a:ext>
                  </a:extLst>
                </p:cNvPr>
                <p:cNvSpPr/>
                <p:nvPr/>
              </p:nvSpPr>
              <p:spPr>
                <a:xfrm>
                  <a:off x="6085069" y="1744692"/>
                  <a:ext cx="265757" cy="3903590"/>
                </a:xfrm>
                <a:prstGeom prst="roundRect">
                  <a:avLst/>
                </a:prstGeom>
                <a:noFill/>
                <a:ln w="28575" cap="flat" cmpd="sng" algn="ctr">
                  <a:solidFill>
                    <a:schemeClr val="accent3"/>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3" name="ZoneTexte 12">
                  <a:extLst>
                    <a:ext uri="{FF2B5EF4-FFF2-40B4-BE49-F238E27FC236}">
                      <a16:creationId xmlns:a16="http://schemas.microsoft.com/office/drawing/2014/main" id="{431C890F-61A8-D5B8-A84A-1D88888544BA}"/>
                    </a:ext>
                  </a:extLst>
                </p:cNvPr>
                <p:cNvSpPr txBox="1"/>
                <p:nvPr/>
              </p:nvSpPr>
              <p:spPr>
                <a:xfrm>
                  <a:off x="5520388" y="5582108"/>
                  <a:ext cx="1660876" cy="328816"/>
                </a:xfrm>
                <a:prstGeom prst="rect">
                  <a:avLst/>
                </a:prstGeom>
                <a:noFill/>
              </p:spPr>
              <p:txBody>
                <a:bodyPr wrap="square" rtlCol="0">
                  <a:spAutoFit/>
                </a:bodyPr>
                <a:lstStyle/>
                <a:p>
                  <a:pPr algn="ctr"/>
                  <a:r>
                    <a:rPr lang="fr-FR" dirty="0">
                      <a:solidFill>
                        <a:srgbClr val="7451EB"/>
                      </a:solidFill>
                      <a:effectLst>
                        <a:outerShdw blurRad="38100" dist="38100" dir="2700000" algn="tl">
                          <a:srgbClr val="000000">
                            <a:alpha val="43137"/>
                          </a:srgbClr>
                        </a:outerShdw>
                      </a:effectLst>
                    </a:rPr>
                    <a:t>Meilleur Modèle</a:t>
                  </a:r>
                </a:p>
              </p:txBody>
            </p:sp>
          </p:grpSp>
          <p:sp>
            <p:nvSpPr>
              <p:cNvPr id="2" name="ZoneTexte 1">
                <a:extLst>
                  <a:ext uri="{FF2B5EF4-FFF2-40B4-BE49-F238E27FC236}">
                    <a16:creationId xmlns:a16="http://schemas.microsoft.com/office/drawing/2014/main" id="{65D817FD-9BC8-5A28-7005-CB37712F1AD5}"/>
                  </a:ext>
                </a:extLst>
              </p:cNvPr>
              <p:cNvSpPr txBox="1"/>
              <p:nvPr/>
            </p:nvSpPr>
            <p:spPr>
              <a:xfrm rot="16200000">
                <a:off x="2904640" y="2499123"/>
                <a:ext cx="1265346" cy="400110"/>
              </a:xfrm>
              <a:prstGeom prst="rect">
                <a:avLst/>
              </a:prstGeom>
              <a:noFill/>
            </p:spPr>
            <p:txBody>
              <a:bodyPr wrap="none" rtlCol="0">
                <a:spAutoFit/>
              </a:bodyPr>
              <a:lstStyle/>
              <a:p>
                <a:r>
                  <a:rPr lang="fr-FR" sz="2000" dirty="0"/>
                  <a:t>Métriques</a:t>
                </a:r>
              </a:p>
            </p:txBody>
          </p:sp>
        </p:grpSp>
        <p:grpSp>
          <p:nvGrpSpPr>
            <p:cNvPr id="19" name="Groupe 18">
              <a:extLst>
                <a:ext uri="{FF2B5EF4-FFF2-40B4-BE49-F238E27FC236}">
                  <a16:creationId xmlns:a16="http://schemas.microsoft.com/office/drawing/2014/main" id="{361E3815-DC7E-802C-4E3C-A5A9BC8D4C90}"/>
                </a:ext>
              </a:extLst>
            </p:cNvPr>
            <p:cNvGrpSpPr/>
            <p:nvPr/>
          </p:nvGrpSpPr>
          <p:grpSpPr>
            <a:xfrm>
              <a:off x="1407593" y="1227025"/>
              <a:ext cx="3082500" cy="2385595"/>
              <a:chOff x="705382" y="1309707"/>
              <a:chExt cx="3082500" cy="2385595"/>
            </a:xfrm>
          </p:grpSpPr>
          <p:pic>
            <p:nvPicPr>
              <p:cNvPr id="7" name="Image 6">
                <a:extLst>
                  <a:ext uri="{FF2B5EF4-FFF2-40B4-BE49-F238E27FC236}">
                    <a16:creationId xmlns:a16="http://schemas.microsoft.com/office/drawing/2014/main" id="{AF96BC35-B43D-D2A0-40CA-0BAE1453A701}"/>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Lst>
              </a:blip>
              <a:stretch>
                <a:fillRect/>
              </a:stretch>
            </p:blipFill>
            <p:spPr>
              <a:xfrm>
                <a:off x="705382" y="1309707"/>
                <a:ext cx="3082500" cy="2177260"/>
              </a:xfrm>
              <a:prstGeom prst="rect">
                <a:avLst/>
              </a:prstGeom>
            </p:spPr>
          </p:pic>
          <p:sp>
            <p:nvSpPr>
              <p:cNvPr id="16" name="ZoneTexte 15">
                <a:extLst>
                  <a:ext uri="{FF2B5EF4-FFF2-40B4-BE49-F238E27FC236}">
                    <a16:creationId xmlns:a16="http://schemas.microsoft.com/office/drawing/2014/main" id="{8D68B45C-7520-F753-C136-D60C72322CE6}"/>
                  </a:ext>
                </a:extLst>
              </p:cNvPr>
              <p:cNvSpPr txBox="1"/>
              <p:nvPr/>
            </p:nvSpPr>
            <p:spPr>
              <a:xfrm>
                <a:off x="1374119" y="3387525"/>
                <a:ext cx="1745029" cy="307777"/>
              </a:xfrm>
              <a:prstGeom prst="rect">
                <a:avLst/>
              </a:prstGeom>
              <a:noFill/>
            </p:spPr>
            <p:txBody>
              <a:bodyPr wrap="none" rtlCol="0">
                <a:spAutoFit/>
              </a:bodyPr>
              <a:lstStyle/>
              <a:p>
                <a:pPr algn="ctr"/>
                <a:r>
                  <a:rPr lang="fr-FR" sz="1400" i="1" dirty="0"/>
                  <a:t>- LGBM (</a:t>
                </a:r>
                <a:r>
                  <a:rPr lang="fr-FR" sz="1400" i="1" dirty="0" err="1"/>
                  <a:t>Overfitting</a:t>
                </a:r>
                <a:r>
                  <a:rPr lang="fr-FR" sz="1400" i="1" dirty="0"/>
                  <a:t>) -</a:t>
                </a:r>
              </a:p>
            </p:txBody>
          </p:sp>
        </p:grpSp>
        <p:grpSp>
          <p:nvGrpSpPr>
            <p:cNvPr id="20" name="Groupe 19">
              <a:extLst>
                <a:ext uri="{FF2B5EF4-FFF2-40B4-BE49-F238E27FC236}">
                  <a16:creationId xmlns:a16="http://schemas.microsoft.com/office/drawing/2014/main" id="{3713912A-8C49-630C-86CB-C25E7BF78E75}"/>
                </a:ext>
              </a:extLst>
            </p:cNvPr>
            <p:cNvGrpSpPr/>
            <p:nvPr/>
          </p:nvGrpSpPr>
          <p:grpSpPr>
            <a:xfrm>
              <a:off x="1352841" y="4195418"/>
              <a:ext cx="3137252" cy="2451323"/>
              <a:chOff x="650630" y="3844022"/>
              <a:chExt cx="3137252" cy="2451323"/>
            </a:xfrm>
          </p:grpSpPr>
          <p:pic>
            <p:nvPicPr>
              <p:cNvPr id="9" name="Image 8">
                <a:extLst>
                  <a:ext uri="{FF2B5EF4-FFF2-40B4-BE49-F238E27FC236}">
                    <a16:creationId xmlns:a16="http://schemas.microsoft.com/office/drawing/2014/main" id="{18DDA051-CB9A-60FC-259A-CEACAFB8F0B2}"/>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Lst>
              </a:blip>
              <a:stretch>
                <a:fillRect/>
              </a:stretch>
            </p:blipFill>
            <p:spPr>
              <a:xfrm>
                <a:off x="650630" y="3844022"/>
                <a:ext cx="3137252" cy="2215932"/>
              </a:xfrm>
              <a:prstGeom prst="rect">
                <a:avLst/>
              </a:prstGeom>
            </p:spPr>
          </p:pic>
          <p:sp>
            <p:nvSpPr>
              <p:cNvPr id="17" name="ZoneTexte 16">
                <a:extLst>
                  <a:ext uri="{FF2B5EF4-FFF2-40B4-BE49-F238E27FC236}">
                    <a16:creationId xmlns:a16="http://schemas.microsoft.com/office/drawing/2014/main" id="{03734E85-04BE-715D-C293-08A7864D2D25}"/>
                  </a:ext>
                </a:extLst>
              </p:cNvPr>
              <p:cNvSpPr txBox="1"/>
              <p:nvPr/>
            </p:nvSpPr>
            <p:spPr>
              <a:xfrm>
                <a:off x="1590256" y="5987568"/>
                <a:ext cx="1316900" cy="307777"/>
              </a:xfrm>
              <a:prstGeom prst="rect">
                <a:avLst/>
              </a:prstGeom>
              <a:noFill/>
            </p:spPr>
            <p:txBody>
              <a:bodyPr wrap="none" rtlCol="0">
                <a:spAutoFit/>
              </a:bodyPr>
              <a:lstStyle/>
              <a:p>
                <a:pPr algn="ctr"/>
                <a:r>
                  <a:rPr lang="fr-FR" sz="1400" i="1" dirty="0"/>
                  <a:t>- LGBM (Léger)-</a:t>
                </a:r>
              </a:p>
            </p:txBody>
          </p:sp>
        </p:grpSp>
        <p:cxnSp>
          <p:nvCxnSpPr>
            <p:cNvPr id="24" name="Connecteur droit avec flèche 23">
              <a:extLst>
                <a:ext uri="{FF2B5EF4-FFF2-40B4-BE49-F238E27FC236}">
                  <a16:creationId xmlns:a16="http://schemas.microsoft.com/office/drawing/2014/main" id="{EF11245E-83AA-3997-743C-48FB3FC28E0C}"/>
                </a:ext>
              </a:extLst>
            </p:cNvPr>
            <p:cNvCxnSpPr>
              <a:cxnSpLocks/>
              <a:stCxn id="9" idx="3"/>
            </p:cNvCxnSpPr>
            <p:nvPr/>
          </p:nvCxnSpPr>
          <p:spPr>
            <a:xfrm flipV="1">
              <a:off x="4490093" y="4314548"/>
              <a:ext cx="4017580" cy="988836"/>
            </a:xfrm>
            <a:prstGeom prst="straightConnector1">
              <a:avLst/>
            </a:prstGeom>
            <a:ln w="19050">
              <a:solidFill>
                <a:srgbClr val="7451EB"/>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33542E2-29D6-D187-0DC0-A335354D3D62}"/>
                </a:ext>
              </a:extLst>
            </p:cNvPr>
            <p:cNvCxnSpPr>
              <a:cxnSpLocks/>
              <a:stCxn id="7" idx="3"/>
            </p:cNvCxnSpPr>
            <p:nvPr/>
          </p:nvCxnSpPr>
          <p:spPr>
            <a:xfrm>
              <a:off x="4490093" y="2315655"/>
              <a:ext cx="3295624" cy="1879763"/>
            </a:xfrm>
            <a:prstGeom prst="straightConnector1">
              <a:avLst/>
            </a:prstGeom>
            <a:ln w="19050">
              <a:solidFill>
                <a:srgbClr val="7451EB"/>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9485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15</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3.4.1. </a:t>
            </a:r>
            <a:r>
              <a:rPr lang="fr-FR" dirty="0"/>
              <a:t>Interprétation : </a:t>
            </a:r>
            <a:r>
              <a:rPr lang="fr-FR" i="1" dirty="0"/>
              <a:t>Structure Modèle</a:t>
            </a:r>
          </a:p>
        </p:txBody>
      </p:sp>
      <p:sp>
        <p:nvSpPr>
          <p:cNvPr id="6" name="Espace réservé du contenu 4">
            <a:extLst>
              <a:ext uri="{FF2B5EF4-FFF2-40B4-BE49-F238E27FC236}">
                <a16:creationId xmlns:a16="http://schemas.microsoft.com/office/drawing/2014/main" id="{50691053-0857-10DB-8363-28776CF2C867}"/>
              </a:ext>
            </a:extLst>
          </p:cNvPr>
          <p:cNvSpPr txBox="1">
            <a:spLocks/>
          </p:cNvSpPr>
          <p:nvPr/>
        </p:nvSpPr>
        <p:spPr>
          <a:xfrm>
            <a:off x="650630" y="1123069"/>
            <a:ext cx="10249176" cy="88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Modèle </a:t>
            </a:r>
            <a:r>
              <a:rPr lang="fr-FR" sz="2400" b="1" i="1" dirty="0" err="1"/>
              <a:t>LightGBM</a:t>
            </a:r>
            <a:r>
              <a:rPr lang="fr-FR" sz="2400" b="1" dirty="0"/>
              <a:t> : </a:t>
            </a:r>
            <a:r>
              <a:rPr lang="fr-FR" sz="2400" i="1" dirty="0"/>
              <a:t>Arbre de Décision Human-</a:t>
            </a:r>
            <a:r>
              <a:rPr lang="fr-FR" sz="2400" i="1" dirty="0" err="1"/>
              <a:t>Friendly</a:t>
            </a:r>
            <a:r>
              <a:rPr lang="fr-FR" sz="2400" i="1" dirty="0"/>
              <a:t> (white box)</a:t>
            </a:r>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grpSp>
        <p:nvGrpSpPr>
          <p:cNvPr id="8" name="Groupe 7">
            <a:extLst>
              <a:ext uri="{FF2B5EF4-FFF2-40B4-BE49-F238E27FC236}">
                <a16:creationId xmlns:a16="http://schemas.microsoft.com/office/drawing/2014/main" id="{E3072252-E27A-84E8-AFCA-B5B2A4C5AA3D}"/>
              </a:ext>
            </a:extLst>
          </p:cNvPr>
          <p:cNvGrpSpPr/>
          <p:nvPr/>
        </p:nvGrpSpPr>
        <p:grpSpPr>
          <a:xfrm>
            <a:off x="312985" y="1626857"/>
            <a:ext cx="11566030" cy="4499815"/>
            <a:chOff x="312985" y="1564711"/>
            <a:chExt cx="11566030" cy="4499815"/>
          </a:xfrm>
        </p:grpSpPr>
        <p:pic>
          <p:nvPicPr>
            <p:cNvPr id="4" name="Image 3" descr="Une image contenant texte&#10;&#10;Description générée automatiquement">
              <a:extLst>
                <a:ext uri="{FF2B5EF4-FFF2-40B4-BE49-F238E27FC236}">
                  <a16:creationId xmlns:a16="http://schemas.microsoft.com/office/drawing/2014/main" id="{190444C9-1B94-3FC5-7F3D-2B0632FC0A44}"/>
                </a:ext>
              </a:extLst>
            </p:cNvPr>
            <p:cNvPicPr>
              <a:picLocks noChangeAspect="1"/>
            </p:cNvPicPr>
            <p:nvPr/>
          </p:nvPicPr>
          <p:blipFill rotWithShape="1">
            <a:blip r:embed="rId2" cstate="print">
              <a:clrChange>
                <a:clrFrom>
                  <a:srgbClr val="D8D8D8"/>
                </a:clrFrom>
                <a:clrTo>
                  <a:srgbClr val="D8D8D8">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393" t="2980" r="1090" b="3289"/>
            <a:stretch/>
          </p:blipFill>
          <p:spPr bwMode="auto">
            <a:xfrm>
              <a:off x="312985" y="1564711"/>
              <a:ext cx="11566030" cy="4474345"/>
            </a:xfrm>
            <a:prstGeom prst="rect">
              <a:avLst/>
            </a:prstGeom>
            <a:ln>
              <a:noFill/>
            </a:ln>
            <a:extLst>
              <a:ext uri="{53640926-AAD7-44D8-BBD7-CCE9431645EC}">
                <a14:shadowObscured xmlns:a14="http://schemas.microsoft.com/office/drawing/2010/main"/>
              </a:ext>
            </a:extLst>
          </p:spPr>
        </p:pic>
        <p:sp>
          <p:nvSpPr>
            <p:cNvPr id="7" name="ZoneTexte 6">
              <a:extLst>
                <a:ext uri="{FF2B5EF4-FFF2-40B4-BE49-F238E27FC236}">
                  <a16:creationId xmlns:a16="http://schemas.microsoft.com/office/drawing/2014/main" id="{3D531FED-6790-AC0D-6C25-CC832625558F}"/>
                </a:ext>
              </a:extLst>
            </p:cNvPr>
            <p:cNvSpPr txBox="1"/>
            <p:nvPr/>
          </p:nvSpPr>
          <p:spPr>
            <a:xfrm>
              <a:off x="4633644" y="5756749"/>
              <a:ext cx="2924711" cy="307777"/>
            </a:xfrm>
            <a:prstGeom prst="rect">
              <a:avLst/>
            </a:prstGeom>
            <a:noFill/>
          </p:spPr>
          <p:txBody>
            <a:bodyPr wrap="none" rtlCol="0">
              <a:spAutoFit/>
            </a:bodyPr>
            <a:lstStyle/>
            <a:p>
              <a:pPr algn="ctr"/>
              <a:r>
                <a:rPr lang="fr-FR" sz="1400" i="1" dirty="0"/>
                <a:t>- Arbre de Décision du modèle LGBM -</a:t>
              </a:r>
            </a:p>
          </p:txBody>
        </p:sp>
      </p:grpSp>
    </p:spTree>
    <p:extLst>
      <p:ext uri="{BB962C8B-B14F-4D97-AF65-F5344CB8AC3E}">
        <p14:creationId xmlns:p14="http://schemas.microsoft.com/office/powerpoint/2010/main" val="321021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2182198B-9736-4D2D-3EF3-6700D4B82BEF}"/>
              </a:ext>
            </a:extLst>
          </p:cNvPr>
          <p:cNvSpPr>
            <a:spLocks noGrp="1"/>
          </p:cNvSpPr>
          <p:nvPr>
            <p:ph type="body" idx="1"/>
          </p:nvPr>
        </p:nvSpPr>
        <p:spPr/>
        <p:txBody>
          <a:bodyPr/>
          <a:lstStyle/>
          <a:p>
            <a:r>
              <a:rPr lang="fr-FR" dirty="0"/>
              <a:t>Niveau Global</a:t>
            </a:r>
          </a:p>
        </p:txBody>
      </p:sp>
      <p:sp>
        <p:nvSpPr>
          <p:cNvPr id="9" name="Espace réservé du contenu 8">
            <a:extLst>
              <a:ext uri="{FF2B5EF4-FFF2-40B4-BE49-F238E27FC236}">
                <a16:creationId xmlns:a16="http://schemas.microsoft.com/office/drawing/2014/main" id="{679E46D8-143F-7158-B67D-BE8A8E08A758}"/>
              </a:ext>
            </a:extLst>
          </p:cNvPr>
          <p:cNvSpPr>
            <a:spLocks noGrp="1"/>
          </p:cNvSpPr>
          <p:nvPr>
            <p:ph sz="half" idx="2"/>
          </p:nvPr>
        </p:nvSpPr>
        <p:spPr/>
        <p:txBody>
          <a:bodyPr>
            <a:normAutofit/>
          </a:bodyPr>
          <a:lstStyle/>
          <a:p>
            <a:r>
              <a:rPr lang="fr-FR" sz="2400" i="1" dirty="0" err="1"/>
              <a:t>Features</a:t>
            </a:r>
            <a:r>
              <a:rPr lang="fr-FR" sz="2400" i="1" dirty="0"/>
              <a:t> Importance </a:t>
            </a:r>
          </a:p>
          <a:p>
            <a:r>
              <a:rPr lang="fr-FR" sz="2400" i="1" dirty="0"/>
              <a:t>P</a:t>
            </a:r>
            <a:r>
              <a:rPr lang="fr-FR" sz="2400" dirty="0"/>
              <a:t>rédictions </a:t>
            </a:r>
            <a:r>
              <a:rPr lang="fr-FR" sz="2400" b="1" u="sng" dirty="0"/>
              <a:t>tous</a:t>
            </a:r>
            <a:r>
              <a:rPr lang="fr-FR" sz="2400" dirty="0"/>
              <a:t> les individus</a:t>
            </a:r>
          </a:p>
        </p:txBody>
      </p:sp>
      <p:sp>
        <p:nvSpPr>
          <p:cNvPr id="10" name="Espace réservé du contenu 9">
            <a:extLst>
              <a:ext uri="{FF2B5EF4-FFF2-40B4-BE49-F238E27FC236}">
                <a16:creationId xmlns:a16="http://schemas.microsoft.com/office/drawing/2014/main" id="{4BD042EB-583E-2222-2FA1-1B5A2A253F15}"/>
              </a:ext>
            </a:extLst>
          </p:cNvPr>
          <p:cNvSpPr>
            <a:spLocks noGrp="1"/>
          </p:cNvSpPr>
          <p:nvPr>
            <p:ph sz="quarter" idx="4"/>
          </p:nvPr>
        </p:nvSpPr>
        <p:spPr>
          <a:xfrm>
            <a:off x="6172199" y="1632846"/>
            <a:ext cx="5965677" cy="4655855"/>
          </a:xfrm>
        </p:spPr>
        <p:txBody>
          <a:bodyPr/>
          <a:lstStyle/>
          <a:p>
            <a:r>
              <a:rPr lang="fr-FR" sz="2400" i="1" dirty="0" err="1"/>
              <a:t>Features</a:t>
            </a:r>
            <a:r>
              <a:rPr lang="fr-FR" sz="2400" i="1" dirty="0"/>
              <a:t> Importance &amp; </a:t>
            </a:r>
            <a:r>
              <a:rPr lang="fr-FR" sz="2400" i="1" u="sng" dirty="0"/>
              <a:t>Contribution</a:t>
            </a:r>
            <a:r>
              <a:rPr lang="fr-FR" sz="2400" i="1" dirty="0"/>
              <a:t> </a:t>
            </a:r>
          </a:p>
          <a:p>
            <a:r>
              <a:rPr lang="fr-FR" sz="2400" dirty="0"/>
              <a:t>Prédiction d’</a:t>
            </a:r>
            <a:r>
              <a:rPr lang="fr-FR" sz="2400" b="1" u="sng" dirty="0"/>
              <a:t>un</a:t>
            </a:r>
            <a:r>
              <a:rPr lang="fr-FR" sz="2400" dirty="0"/>
              <a:t> individu</a:t>
            </a:r>
          </a:p>
          <a:p>
            <a:endParaRPr lang="fr-FR" dirty="0"/>
          </a:p>
        </p:txBody>
      </p:sp>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16</a:t>
            </a:fld>
            <a:endParaRPr lang="fr-FR"/>
          </a:p>
        </p:txBody>
      </p:sp>
      <p:sp>
        <p:nvSpPr>
          <p:cNvPr id="11" name="Espace réservé du texte 10">
            <a:extLst>
              <a:ext uri="{FF2B5EF4-FFF2-40B4-BE49-F238E27FC236}">
                <a16:creationId xmlns:a16="http://schemas.microsoft.com/office/drawing/2014/main" id="{DA8A8CC3-6A3D-341B-BA56-689B5CC78A3A}"/>
              </a:ext>
            </a:extLst>
          </p:cNvPr>
          <p:cNvSpPr>
            <a:spLocks noGrp="1"/>
          </p:cNvSpPr>
          <p:nvPr>
            <p:ph type="body" idx="13"/>
          </p:nvPr>
        </p:nvSpPr>
        <p:spPr/>
        <p:txBody>
          <a:bodyPr/>
          <a:lstStyle/>
          <a:p>
            <a:r>
              <a:rPr lang="fr-FR" dirty="0"/>
              <a:t>Niveau Local</a:t>
            </a: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p:txBody>
          <a:bodyPr/>
          <a:lstStyle/>
          <a:p>
            <a:r>
              <a:rPr lang="fr-FR" dirty="0">
                <a:solidFill>
                  <a:srgbClr val="7451EB"/>
                </a:solidFill>
              </a:rPr>
              <a:t>3.4.2. </a:t>
            </a:r>
            <a:r>
              <a:rPr lang="fr-FR" dirty="0"/>
              <a:t>Interprétation : </a:t>
            </a:r>
            <a:r>
              <a:rPr lang="fr-FR" i="1" dirty="0"/>
              <a:t>SHAP</a:t>
            </a:r>
          </a:p>
        </p:txBody>
      </p:sp>
      <p:grpSp>
        <p:nvGrpSpPr>
          <p:cNvPr id="15" name="Groupe 14">
            <a:extLst>
              <a:ext uri="{FF2B5EF4-FFF2-40B4-BE49-F238E27FC236}">
                <a16:creationId xmlns:a16="http://schemas.microsoft.com/office/drawing/2014/main" id="{287D4782-A820-691C-BF61-E3C74D70819E}"/>
              </a:ext>
            </a:extLst>
          </p:cNvPr>
          <p:cNvGrpSpPr/>
          <p:nvPr/>
        </p:nvGrpSpPr>
        <p:grpSpPr>
          <a:xfrm>
            <a:off x="6217810" y="2757157"/>
            <a:ext cx="5013034" cy="3088161"/>
            <a:chOff x="6217810" y="2943590"/>
            <a:chExt cx="5013034" cy="3088161"/>
          </a:xfrm>
        </p:grpSpPr>
        <p:pic>
          <p:nvPicPr>
            <p:cNvPr id="3" name="Image 2">
              <a:extLst>
                <a:ext uri="{FF2B5EF4-FFF2-40B4-BE49-F238E27FC236}">
                  <a16:creationId xmlns:a16="http://schemas.microsoft.com/office/drawing/2014/main" id="{4C906DD3-21D6-64D7-BACB-498AA6E23708}"/>
                </a:ext>
              </a:extLst>
            </p:cNvPr>
            <p:cNvPicPr>
              <a:picLocks noChangeAspect="1"/>
            </p:cNvPicPr>
            <p:nvPr/>
          </p:nvPicPr>
          <p:blipFill>
            <a:blip r:embed="rId2" cstate="print">
              <a:clrChange>
                <a:clrFrom>
                  <a:srgbClr val="D8D8D8"/>
                </a:clrFrom>
                <a:clrTo>
                  <a:srgbClr val="D8D8D8">
                    <a:alpha val="0"/>
                  </a:srgbClr>
                </a:clrTo>
              </a:clrChange>
              <a:extLst>
                <a:ext uri="{BEBA8EAE-BF5A-486C-A8C5-ECC9F3942E4B}">
                  <a14:imgProps xmlns:a14="http://schemas.microsoft.com/office/drawing/2010/main">
                    <a14:imgLayer r:embed="rId3">
                      <a14:imgEffect>
                        <a14:sharpenSoften amount="250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6217810" y="2943590"/>
              <a:ext cx="5013034" cy="2822334"/>
            </a:xfrm>
            <a:prstGeom prst="rect">
              <a:avLst/>
            </a:prstGeom>
            <a:noFill/>
            <a:ln>
              <a:noFill/>
            </a:ln>
          </p:spPr>
        </p:pic>
        <p:sp>
          <p:nvSpPr>
            <p:cNvPr id="12" name="ZoneTexte 11">
              <a:extLst>
                <a:ext uri="{FF2B5EF4-FFF2-40B4-BE49-F238E27FC236}">
                  <a16:creationId xmlns:a16="http://schemas.microsoft.com/office/drawing/2014/main" id="{3A0F7705-7D95-C5DE-46F5-4AB2AE2DCFDC}"/>
                </a:ext>
              </a:extLst>
            </p:cNvPr>
            <p:cNvSpPr txBox="1"/>
            <p:nvPr/>
          </p:nvSpPr>
          <p:spPr>
            <a:xfrm>
              <a:off x="7459711" y="5723974"/>
              <a:ext cx="3390672" cy="307777"/>
            </a:xfrm>
            <a:prstGeom prst="rect">
              <a:avLst/>
            </a:prstGeom>
            <a:noFill/>
          </p:spPr>
          <p:txBody>
            <a:bodyPr wrap="none" rtlCol="0">
              <a:spAutoFit/>
            </a:bodyPr>
            <a:lstStyle/>
            <a:p>
              <a:pPr algn="ctr"/>
              <a:r>
                <a:rPr lang="fr-FR" sz="1400" i="1" dirty="0"/>
                <a:t>- </a:t>
              </a:r>
              <a:r>
                <a:rPr lang="fr-FR" sz="1400" i="1" dirty="0" err="1"/>
                <a:t>Features</a:t>
              </a:r>
              <a:r>
                <a:rPr lang="fr-FR" sz="1400" i="1" dirty="0"/>
                <a:t> Importance du client [ID=10002] -</a:t>
              </a:r>
            </a:p>
          </p:txBody>
        </p:sp>
      </p:grpSp>
      <p:grpSp>
        <p:nvGrpSpPr>
          <p:cNvPr id="14" name="Groupe 13">
            <a:extLst>
              <a:ext uri="{FF2B5EF4-FFF2-40B4-BE49-F238E27FC236}">
                <a16:creationId xmlns:a16="http://schemas.microsoft.com/office/drawing/2014/main" id="{FB4E589D-B88E-9521-6251-48C84DFBB106}"/>
              </a:ext>
            </a:extLst>
          </p:cNvPr>
          <p:cNvGrpSpPr/>
          <p:nvPr/>
        </p:nvGrpSpPr>
        <p:grpSpPr>
          <a:xfrm>
            <a:off x="606669" y="2469119"/>
            <a:ext cx="4667095" cy="3967555"/>
            <a:chOff x="606669" y="2620045"/>
            <a:chExt cx="4667095" cy="3967555"/>
          </a:xfrm>
        </p:grpSpPr>
        <p:pic>
          <p:nvPicPr>
            <p:cNvPr id="2" name="Image 1">
              <a:extLst>
                <a:ext uri="{FF2B5EF4-FFF2-40B4-BE49-F238E27FC236}">
                  <a16:creationId xmlns:a16="http://schemas.microsoft.com/office/drawing/2014/main" id="{0BB8EF76-DE19-645F-2D50-A40B8E6B51ED}"/>
                </a:ext>
              </a:extLst>
            </p:cNvPr>
            <p:cNvPicPr>
              <a:picLocks noChangeAspect="1"/>
            </p:cNvPicPr>
            <p:nvPr/>
          </p:nvPicPr>
          <p:blipFill>
            <a:blip r:embed="rId4"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6669" y="2620045"/>
              <a:ext cx="4667095" cy="3695290"/>
            </a:xfrm>
            <a:prstGeom prst="rect">
              <a:avLst/>
            </a:prstGeom>
          </p:spPr>
        </p:pic>
        <p:sp>
          <p:nvSpPr>
            <p:cNvPr id="13" name="ZoneTexte 12">
              <a:extLst>
                <a:ext uri="{FF2B5EF4-FFF2-40B4-BE49-F238E27FC236}">
                  <a16:creationId xmlns:a16="http://schemas.microsoft.com/office/drawing/2014/main" id="{BF96A4DF-C285-9D45-69EC-7CF8A5E444D3}"/>
                </a:ext>
              </a:extLst>
            </p:cNvPr>
            <p:cNvSpPr txBox="1"/>
            <p:nvPr/>
          </p:nvSpPr>
          <p:spPr>
            <a:xfrm>
              <a:off x="1599080" y="6279823"/>
              <a:ext cx="2682273" cy="307777"/>
            </a:xfrm>
            <a:prstGeom prst="rect">
              <a:avLst/>
            </a:prstGeom>
            <a:noFill/>
          </p:spPr>
          <p:txBody>
            <a:bodyPr wrap="none" rtlCol="0">
              <a:spAutoFit/>
            </a:bodyPr>
            <a:lstStyle/>
            <a:p>
              <a:pPr algn="ctr"/>
              <a:r>
                <a:rPr lang="fr-FR" sz="1400" i="1" dirty="0"/>
                <a:t>- </a:t>
              </a:r>
              <a:r>
                <a:rPr lang="fr-FR" sz="1400" i="1" dirty="0" err="1"/>
                <a:t>Features</a:t>
              </a:r>
              <a:r>
                <a:rPr lang="fr-FR" sz="1400" i="1" dirty="0"/>
                <a:t> Importance du modèle -</a:t>
              </a:r>
            </a:p>
          </p:txBody>
        </p:sp>
      </p:grpSp>
    </p:spTree>
    <p:extLst>
      <p:ext uri="{BB962C8B-B14F-4D97-AF65-F5344CB8AC3E}">
        <p14:creationId xmlns:p14="http://schemas.microsoft.com/office/powerpoint/2010/main" val="219150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4.</a:t>
            </a:r>
            <a:r>
              <a:rPr lang="fr-FR" dirty="0"/>
              <a:t> Dashboard</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r>
              <a:rPr lang="fr-FR" dirty="0"/>
              <a:t>API &amp; Interface</a:t>
            </a:r>
          </a:p>
        </p:txBody>
      </p:sp>
    </p:spTree>
    <p:extLst>
      <p:ext uri="{BB962C8B-B14F-4D97-AF65-F5344CB8AC3E}">
        <p14:creationId xmlns:p14="http://schemas.microsoft.com/office/powerpoint/2010/main" val="148289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C1DEF487-6EB2-C48A-4BD4-6C374BEB64D4}"/>
              </a:ext>
            </a:extLst>
          </p:cNvPr>
          <p:cNvSpPr>
            <a:spLocks noGrp="1"/>
          </p:cNvSpPr>
          <p:nvPr>
            <p:ph type="body" idx="1"/>
          </p:nvPr>
        </p:nvSpPr>
        <p:spPr/>
        <p:txBody>
          <a:bodyPr/>
          <a:lstStyle/>
          <a:p>
            <a:r>
              <a:rPr lang="fr-FR" dirty="0"/>
              <a:t>Interface (</a:t>
            </a:r>
            <a:r>
              <a:rPr lang="fr-FR" dirty="0" err="1"/>
              <a:t>Front-End</a:t>
            </a:r>
            <a:r>
              <a:rPr lang="fr-FR" dirty="0"/>
              <a:t>)</a:t>
            </a:r>
          </a:p>
        </p:txBody>
      </p:sp>
      <p:sp>
        <p:nvSpPr>
          <p:cNvPr id="7" name="Espace réservé du contenu 6">
            <a:extLst>
              <a:ext uri="{FF2B5EF4-FFF2-40B4-BE49-F238E27FC236}">
                <a16:creationId xmlns:a16="http://schemas.microsoft.com/office/drawing/2014/main" id="{E1A36AA6-1BEB-C537-002F-9AA06CBA7B2E}"/>
              </a:ext>
            </a:extLst>
          </p:cNvPr>
          <p:cNvSpPr>
            <a:spLocks noGrp="1"/>
          </p:cNvSpPr>
          <p:nvPr>
            <p:ph sz="half" idx="2"/>
          </p:nvPr>
        </p:nvSpPr>
        <p:spPr>
          <a:xfrm>
            <a:off x="579399" y="1623968"/>
            <a:ext cx="5390906" cy="4655852"/>
          </a:xfrm>
        </p:spPr>
        <p:txBody>
          <a:bodyPr>
            <a:normAutofit/>
          </a:bodyPr>
          <a:lstStyle/>
          <a:p>
            <a:pPr marL="0" indent="0" algn="ctr">
              <a:buFont typeface="Arial" panose="020B0604020202020204" pitchFamily="34" charset="0"/>
              <a:buNone/>
            </a:pPr>
            <a:r>
              <a:rPr lang="fr-FR" sz="1800" dirty="0">
                <a:hlinkClick r:id="rId2"/>
              </a:rPr>
              <a:t>https://homecredit-dashboard-oc.herokuapp.com/</a:t>
            </a:r>
            <a:endParaRPr lang="fr-FR" sz="1800" dirty="0"/>
          </a:p>
          <a:p>
            <a:pPr marL="0" indent="0" algn="ctr">
              <a:buFont typeface="Arial" panose="020B0604020202020204" pitchFamily="34" charset="0"/>
              <a:buNone/>
            </a:pPr>
            <a:endParaRPr lang="fr-FR" sz="100" dirty="0"/>
          </a:p>
          <a:p>
            <a:r>
              <a:rPr lang="fr-FR" dirty="0"/>
              <a:t>Code :</a:t>
            </a:r>
          </a:p>
          <a:p>
            <a:r>
              <a:rPr lang="fr-FR" dirty="0"/>
              <a:t>Hébergeur : </a:t>
            </a:r>
          </a:p>
        </p:txBody>
      </p:sp>
      <p:sp>
        <p:nvSpPr>
          <p:cNvPr id="8" name="Espace réservé du contenu 7">
            <a:extLst>
              <a:ext uri="{FF2B5EF4-FFF2-40B4-BE49-F238E27FC236}">
                <a16:creationId xmlns:a16="http://schemas.microsoft.com/office/drawing/2014/main" id="{9967FD22-4FCD-171A-A07C-8106F96D2C3C}"/>
              </a:ext>
            </a:extLst>
          </p:cNvPr>
          <p:cNvSpPr>
            <a:spLocks noGrp="1"/>
          </p:cNvSpPr>
          <p:nvPr>
            <p:ph sz="quarter" idx="4"/>
          </p:nvPr>
        </p:nvSpPr>
        <p:spPr/>
        <p:txBody>
          <a:bodyPr/>
          <a:lstStyle/>
          <a:p>
            <a:pPr marL="0" indent="0" algn="ctr">
              <a:buNone/>
            </a:pPr>
            <a:r>
              <a:rPr lang="fr-FR" sz="2000" dirty="0">
                <a:hlinkClick r:id="rId3"/>
              </a:rPr>
              <a:t>https://homecredit-api-oc.herokuapp.com/docs</a:t>
            </a:r>
            <a:endParaRPr lang="fr-FR" sz="2000" dirty="0"/>
          </a:p>
          <a:p>
            <a:pPr marL="0" indent="0" algn="ctr">
              <a:buNone/>
            </a:pPr>
            <a:endParaRPr lang="fr-FR" sz="100" dirty="0"/>
          </a:p>
          <a:p>
            <a:r>
              <a:rPr lang="fr-FR" dirty="0"/>
              <a:t>Code :</a:t>
            </a:r>
          </a:p>
          <a:p>
            <a:r>
              <a:rPr lang="fr-FR" dirty="0"/>
              <a:t>Hébergeur : </a:t>
            </a:r>
          </a:p>
          <a:p>
            <a:pPr marL="0" indent="0" algn="ctr">
              <a:buNone/>
            </a:pPr>
            <a:endParaRPr lang="fr-FR" dirty="0"/>
          </a:p>
        </p:txBody>
      </p:sp>
      <p:sp>
        <p:nvSpPr>
          <p:cNvPr id="4" name="Espace réservé du numéro de diapositive 3">
            <a:extLst>
              <a:ext uri="{FF2B5EF4-FFF2-40B4-BE49-F238E27FC236}">
                <a16:creationId xmlns:a16="http://schemas.microsoft.com/office/drawing/2014/main" id="{F4A27337-FE91-5A50-476E-5F05F98ABEEB}"/>
              </a:ext>
            </a:extLst>
          </p:cNvPr>
          <p:cNvSpPr>
            <a:spLocks noGrp="1"/>
          </p:cNvSpPr>
          <p:nvPr>
            <p:ph type="sldNum" sz="quarter" idx="12"/>
          </p:nvPr>
        </p:nvSpPr>
        <p:spPr/>
        <p:txBody>
          <a:bodyPr/>
          <a:lstStyle/>
          <a:p>
            <a:fld id="{9F4AEC0A-9FB1-4994-8F9B-332942245449}" type="slidenum">
              <a:rPr lang="fr-FR" smtClean="0"/>
              <a:t>18</a:t>
            </a:fld>
            <a:endParaRPr lang="fr-FR"/>
          </a:p>
        </p:txBody>
      </p:sp>
      <p:sp>
        <p:nvSpPr>
          <p:cNvPr id="9" name="Espace réservé du texte 8">
            <a:extLst>
              <a:ext uri="{FF2B5EF4-FFF2-40B4-BE49-F238E27FC236}">
                <a16:creationId xmlns:a16="http://schemas.microsoft.com/office/drawing/2014/main" id="{5FFCB4DF-65FD-86E4-B2DA-C18E5B70766F}"/>
              </a:ext>
            </a:extLst>
          </p:cNvPr>
          <p:cNvSpPr>
            <a:spLocks noGrp="1"/>
          </p:cNvSpPr>
          <p:nvPr>
            <p:ph type="body" idx="13"/>
          </p:nvPr>
        </p:nvSpPr>
        <p:spPr/>
        <p:txBody>
          <a:bodyPr>
            <a:normAutofit/>
          </a:bodyPr>
          <a:lstStyle/>
          <a:p>
            <a:r>
              <a:rPr lang="fr-FR" dirty="0"/>
              <a:t>API (</a:t>
            </a:r>
            <a:r>
              <a:rPr lang="fr-FR" dirty="0" err="1"/>
              <a:t>Back-End</a:t>
            </a:r>
            <a:r>
              <a:rPr lang="fr-FR" dirty="0"/>
              <a:t>)</a:t>
            </a:r>
          </a:p>
        </p:txBody>
      </p:sp>
      <p:sp>
        <p:nvSpPr>
          <p:cNvPr id="5" name="Titre 4">
            <a:extLst>
              <a:ext uri="{FF2B5EF4-FFF2-40B4-BE49-F238E27FC236}">
                <a16:creationId xmlns:a16="http://schemas.microsoft.com/office/drawing/2014/main" id="{16CAAF8D-E2E2-1AB9-A9B4-761D0B0B1894}"/>
              </a:ext>
            </a:extLst>
          </p:cNvPr>
          <p:cNvSpPr>
            <a:spLocks noGrp="1"/>
          </p:cNvSpPr>
          <p:nvPr>
            <p:ph type="title"/>
          </p:nvPr>
        </p:nvSpPr>
        <p:spPr/>
        <p:txBody>
          <a:bodyPr/>
          <a:lstStyle/>
          <a:p>
            <a:r>
              <a:rPr lang="fr-FR" dirty="0">
                <a:solidFill>
                  <a:srgbClr val="7451EB"/>
                </a:solidFill>
              </a:rPr>
              <a:t>4.1.</a:t>
            </a:r>
            <a:r>
              <a:rPr lang="fr-FR" dirty="0"/>
              <a:t> Architecture Logicielle</a:t>
            </a:r>
          </a:p>
        </p:txBody>
      </p:sp>
      <p:pic>
        <p:nvPicPr>
          <p:cNvPr id="11" name="Image 10">
            <a:extLst>
              <a:ext uri="{FF2B5EF4-FFF2-40B4-BE49-F238E27FC236}">
                <a16:creationId xmlns:a16="http://schemas.microsoft.com/office/drawing/2014/main" id="{02AB947A-E920-61D4-C45C-D3C6DB038EDD}"/>
              </a:ext>
            </a:extLst>
          </p:cNvPr>
          <p:cNvPicPr>
            <a:picLocks noChangeAspect="1"/>
          </p:cNvPicPr>
          <p:nvPr/>
        </p:nvPicPr>
        <p:blipFill rotWithShape="1">
          <a:blip r:embed="rId4">
            <a:extLst>
              <a:ext uri="{28A0092B-C50C-407E-A947-70E740481C1C}">
                <a14:useLocalDpi xmlns:a14="http://schemas.microsoft.com/office/drawing/2010/main" val="0"/>
              </a:ext>
            </a:extLst>
          </a:blip>
          <a:srcRect l="10378" t="26277" r="9881" b="26687"/>
          <a:stretch/>
        </p:blipFill>
        <p:spPr>
          <a:xfrm>
            <a:off x="7617123" y="2171180"/>
            <a:ext cx="1926453" cy="409884"/>
          </a:xfrm>
          <a:prstGeom prst="rect">
            <a:avLst/>
          </a:prstGeom>
        </p:spPr>
      </p:pic>
      <p:pic>
        <p:nvPicPr>
          <p:cNvPr id="17" name="Image 16">
            <a:extLst>
              <a:ext uri="{FF2B5EF4-FFF2-40B4-BE49-F238E27FC236}">
                <a16:creationId xmlns:a16="http://schemas.microsoft.com/office/drawing/2014/main" id="{0F6B33BC-DB5B-3111-148B-BDDF84A5B130}"/>
              </a:ext>
            </a:extLst>
          </p:cNvPr>
          <p:cNvPicPr>
            <a:picLocks noChangeAspect="1"/>
          </p:cNvPicPr>
          <p:nvPr/>
        </p:nvPicPr>
        <p:blipFill rotWithShape="1">
          <a:blip r:embed="rId5">
            <a:extLst>
              <a:ext uri="{28A0092B-C50C-407E-A947-70E740481C1C}">
                <a14:useLocalDpi xmlns:a14="http://schemas.microsoft.com/office/drawing/2010/main" val="0"/>
              </a:ext>
            </a:extLst>
          </a:blip>
          <a:srcRect l="4369" t="9005" r="4250" b="8339"/>
          <a:stretch/>
        </p:blipFill>
        <p:spPr>
          <a:xfrm>
            <a:off x="8580349" y="2662658"/>
            <a:ext cx="1455937" cy="458480"/>
          </a:xfrm>
          <a:prstGeom prst="rect">
            <a:avLst/>
          </a:prstGeom>
        </p:spPr>
      </p:pic>
      <p:pic>
        <p:nvPicPr>
          <p:cNvPr id="21" name="Image 20" descr="Une image contenant texte, clipart&#10;&#10;Description générée automatiquement">
            <a:extLst>
              <a:ext uri="{FF2B5EF4-FFF2-40B4-BE49-F238E27FC236}">
                <a16:creationId xmlns:a16="http://schemas.microsoft.com/office/drawing/2014/main" id="{1A0EE8E0-8E53-DD48-8470-BFCEF5C8F518}"/>
              </a:ext>
            </a:extLst>
          </p:cNvPr>
          <p:cNvPicPr>
            <a:picLocks noChangeAspect="1"/>
          </p:cNvPicPr>
          <p:nvPr/>
        </p:nvPicPr>
        <p:blipFill rotWithShape="1">
          <a:blip r:embed="rId6">
            <a:extLst>
              <a:ext uri="{28A0092B-C50C-407E-A947-70E740481C1C}">
                <a14:useLocalDpi xmlns:a14="http://schemas.microsoft.com/office/drawing/2010/main" val="0"/>
              </a:ext>
            </a:extLst>
          </a:blip>
          <a:srcRect r="7208" b="12060"/>
          <a:stretch/>
        </p:blipFill>
        <p:spPr>
          <a:xfrm>
            <a:off x="9738803" y="2168776"/>
            <a:ext cx="1633875" cy="458479"/>
          </a:xfrm>
          <a:prstGeom prst="rect">
            <a:avLst/>
          </a:prstGeom>
        </p:spPr>
      </p:pic>
      <p:pic>
        <p:nvPicPr>
          <p:cNvPr id="23" name="Image 22">
            <a:extLst>
              <a:ext uri="{FF2B5EF4-FFF2-40B4-BE49-F238E27FC236}">
                <a16:creationId xmlns:a16="http://schemas.microsoft.com/office/drawing/2014/main" id="{570A51BB-20B3-8D47-FB49-39679F893324}"/>
              </a:ext>
            </a:extLst>
          </p:cNvPr>
          <p:cNvPicPr>
            <a:picLocks noChangeAspect="1"/>
          </p:cNvPicPr>
          <p:nvPr/>
        </p:nvPicPr>
        <p:blipFill rotWithShape="1">
          <a:blip r:embed="rId7">
            <a:extLst>
              <a:ext uri="{28A0092B-C50C-407E-A947-70E740481C1C}">
                <a14:useLocalDpi xmlns:a14="http://schemas.microsoft.com/office/drawing/2010/main" val="0"/>
              </a:ext>
            </a:extLst>
          </a:blip>
          <a:srcRect l="9634" t="30681" r="10005" b="29184"/>
          <a:stretch/>
        </p:blipFill>
        <p:spPr>
          <a:xfrm>
            <a:off x="1875447" y="2168776"/>
            <a:ext cx="2206613" cy="356617"/>
          </a:xfrm>
          <a:prstGeom prst="rect">
            <a:avLst/>
          </a:prstGeom>
        </p:spPr>
      </p:pic>
      <p:pic>
        <p:nvPicPr>
          <p:cNvPr id="24" name="Image 23" descr="Une image contenant texte, clipart&#10;&#10;Description générée automatiquement">
            <a:extLst>
              <a:ext uri="{FF2B5EF4-FFF2-40B4-BE49-F238E27FC236}">
                <a16:creationId xmlns:a16="http://schemas.microsoft.com/office/drawing/2014/main" id="{6A3A898B-61CF-38B0-3975-958A48A62CFB}"/>
              </a:ext>
            </a:extLst>
          </p:cNvPr>
          <p:cNvPicPr>
            <a:picLocks noChangeAspect="1"/>
          </p:cNvPicPr>
          <p:nvPr/>
        </p:nvPicPr>
        <p:blipFill rotWithShape="1">
          <a:blip r:embed="rId6">
            <a:extLst>
              <a:ext uri="{28A0092B-C50C-407E-A947-70E740481C1C}">
                <a14:useLocalDpi xmlns:a14="http://schemas.microsoft.com/office/drawing/2010/main" val="0"/>
              </a:ext>
            </a:extLst>
          </a:blip>
          <a:srcRect r="7208" b="12060"/>
          <a:stretch/>
        </p:blipFill>
        <p:spPr>
          <a:xfrm>
            <a:off x="4256677" y="2140341"/>
            <a:ext cx="1633875" cy="458479"/>
          </a:xfrm>
          <a:prstGeom prst="rect">
            <a:avLst/>
          </a:prstGeom>
        </p:spPr>
      </p:pic>
      <p:pic>
        <p:nvPicPr>
          <p:cNvPr id="25" name="Image 24">
            <a:extLst>
              <a:ext uri="{FF2B5EF4-FFF2-40B4-BE49-F238E27FC236}">
                <a16:creationId xmlns:a16="http://schemas.microsoft.com/office/drawing/2014/main" id="{CD59D3BA-6B7C-A032-8AEB-988158275492}"/>
              </a:ext>
            </a:extLst>
          </p:cNvPr>
          <p:cNvPicPr>
            <a:picLocks noChangeAspect="1"/>
          </p:cNvPicPr>
          <p:nvPr/>
        </p:nvPicPr>
        <p:blipFill rotWithShape="1">
          <a:blip r:embed="rId5">
            <a:extLst>
              <a:ext uri="{28A0092B-C50C-407E-A947-70E740481C1C}">
                <a14:useLocalDpi xmlns:a14="http://schemas.microsoft.com/office/drawing/2010/main" val="0"/>
              </a:ext>
            </a:extLst>
          </a:blip>
          <a:srcRect l="4369" t="9005" r="4250" b="8339"/>
          <a:stretch/>
        </p:blipFill>
        <p:spPr>
          <a:xfrm>
            <a:off x="3049776" y="2662658"/>
            <a:ext cx="1455937" cy="458480"/>
          </a:xfrm>
          <a:prstGeom prst="rect">
            <a:avLst/>
          </a:prstGeom>
        </p:spPr>
      </p:pic>
      <p:grpSp>
        <p:nvGrpSpPr>
          <p:cNvPr id="30" name="Groupe 29">
            <a:extLst>
              <a:ext uri="{FF2B5EF4-FFF2-40B4-BE49-F238E27FC236}">
                <a16:creationId xmlns:a16="http://schemas.microsoft.com/office/drawing/2014/main" id="{AF210D2E-A692-33B8-F6CF-14FBA3921523}"/>
              </a:ext>
            </a:extLst>
          </p:cNvPr>
          <p:cNvGrpSpPr/>
          <p:nvPr/>
        </p:nvGrpSpPr>
        <p:grpSpPr>
          <a:xfrm>
            <a:off x="6662424" y="3345141"/>
            <a:ext cx="4785763" cy="3200572"/>
            <a:chOff x="6662424" y="3345141"/>
            <a:chExt cx="4785763" cy="3200572"/>
          </a:xfrm>
        </p:grpSpPr>
        <p:pic>
          <p:nvPicPr>
            <p:cNvPr id="18" name="Image 17">
              <a:extLst>
                <a:ext uri="{FF2B5EF4-FFF2-40B4-BE49-F238E27FC236}">
                  <a16:creationId xmlns:a16="http://schemas.microsoft.com/office/drawing/2014/main" id="{86C93E16-6F48-502A-E34F-B3850905D78F}"/>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2459" t="35105" r="4914" b="5113"/>
            <a:stretch/>
          </p:blipFill>
          <p:spPr>
            <a:xfrm>
              <a:off x="6662424" y="3345141"/>
              <a:ext cx="4785763" cy="288154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ZoneTexte 26">
              <a:extLst>
                <a:ext uri="{FF2B5EF4-FFF2-40B4-BE49-F238E27FC236}">
                  <a16:creationId xmlns:a16="http://schemas.microsoft.com/office/drawing/2014/main" id="{E9285100-CB2F-7E51-E3DB-A1E02C101E63}"/>
                </a:ext>
              </a:extLst>
            </p:cNvPr>
            <p:cNvSpPr txBox="1"/>
            <p:nvPr/>
          </p:nvSpPr>
          <p:spPr>
            <a:xfrm>
              <a:off x="8345015" y="6237936"/>
              <a:ext cx="1420582" cy="307777"/>
            </a:xfrm>
            <a:prstGeom prst="rect">
              <a:avLst/>
            </a:prstGeom>
            <a:noFill/>
          </p:spPr>
          <p:txBody>
            <a:bodyPr wrap="none" rtlCol="0">
              <a:spAutoFit/>
            </a:bodyPr>
            <a:lstStyle/>
            <a:p>
              <a:pPr algn="ctr"/>
              <a:r>
                <a:rPr lang="fr-FR" sz="1400" i="1" dirty="0"/>
                <a:t>- API du modèle -</a:t>
              </a:r>
            </a:p>
          </p:txBody>
        </p:sp>
      </p:grpSp>
      <p:grpSp>
        <p:nvGrpSpPr>
          <p:cNvPr id="29" name="Groupe 28">
            <a:extLst>
              <a:ext uri="{FF2B5EF4-FFF2-40B4-BE49-F238E27FC236}">
                <a16:creationId xmlns:a16="http://schemas.microsoft.com/office/drawing/2014/main" id="{B5ABEA69-8240-19FE-E455-D3FABF93CBF9}"/>
              </a:ext>
            </a:extLst>
          </p:cNvPr>
          <p:cNvGrpSpPr/>
          <p:nvPr/>
        </p:nvGrpSpPr>
        <p:grpSpPr>
          <a:xfrm>
            <a:off x="957782" y="3334925"/>
            <a:ext cx="4183988" cy="3252672"/>
            <a:chOff x="957782" y="3334925"/>
            <a:chExt cx="4183988" cy="3252672"/>
          </a:xfrm>
        </p:grpSpPr>
        <p:pic>
          <p:nvPicPr>
            <p:cNvPr id="26" name="Espace réservé du contenu 10">
              <a:extLst>
                <a:ext uri="{FF2B5EF4-FFF2-40B4-BE49-F238E27FC236}">
                  <a16:creationId xmlns:a16="http://schemas.microsoft.com/office/drawing/2014/main" id="{9A064A48-A049-77CA-625C-F13F2844BC76}"/>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57782" y="3334925"/>
              <a:ext cx="4183988" cy="289175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ZoneTexte 27">
              <a:extLst>
                <a:ext uri="{FF2B5EF4-FFF2-40B4-BE49-F238E27FC236}">
                  <a16:creationId xmlns:a16="http://schemas.microsoft.com/office/drawing/2014/main" id="{2D7968D2-1270-F22A-38C2-9C502A70EBB4}"/>
                </a:ext>
              </a:extLst>
            </p:cNvPr>
            <p:cNvSpPr txBox="1"/>
            <p:nvPr/>
          </p:nvSpPr>
          <p:spPr>
            <a:xfrm>
              <a:off x="1936932" y="6279820"/>
              <a:ext cx="2083648" cy="307777"/>
            </a:xfrm>
            <a:prstGeom prst="rect">
              <a:avLst/>
            </a:prstGeom>
            <a:noFill/>
          </p:spPr>
          <p:txBody>
            <a:bodyPr wrap="none" rtlCol="0">
              <a:spAutoFit/>
            </a:bodyPr>
            <a:lstStyle/>
            <a:p>
              <a:pPr algn="ctr"/>
              <a:r>
                <a:rPr lang="fr-FR" sz="1400" i="1" dirty="0"/>
                <a:t>- Interface du Dashboard -</a:t>
              </a:r>
            </a:p>
          </p:txBody>
        </p:sp>
      </p:grpSp>
    </p:spTree>
    <p:extLst>
      <p:ext uri="{BB962C8B-B14F-4D97-AF65-F5344CB8AC3E}">
        <p14:creationId xmlns:p14="http://schemas.microsoft.com/office/powerpoint/2010/main" val="262401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7B3026FD-85A0-5819-82BB-A1817BC8EC9A}"/>
              </a:ext>
            </a:extLst>
          </p:cNvPr>
          <p:cNvSpPr>
            <a:spLocks noGrp="1"/>
          </p:cNvSpPr>
          <p:nvPr>
            <p:ph type="title"/>
          </p:nvPr>
        </p:nvSpPr>
        <p:spPr/>
        <p:txBody>
          <a:bodyPr/>
          <a:lstStyle/>
          <a:p>
            <a:r>
              <a:rPr lang="fr-FR" dirty="0">
                <a:solidFill>
                  <a:srgbClr val="7451EB"/>
                </a:solidFill>
              </a:rPr>
              <a:t>4.2.</a:t>
            </a:r>
            <a:r>
              <a:rPr lang="fr-FR" dirty="0"/>
              <a:t> Fonctionnalités (1/3)</a:t>
            </a:r>
            <a:endParaRPr lang="fr-FR" i="1" dirty="0"/>
          </a:p>
        </p:txBody>
      </p:sp>
      <p:sp>
        <p:nvSpPr>
          <p:cNvPr id="5" name="Espace réservé du numéro de diapositive 4">
            <a:extLst>
              <a:ext uri="{FF2B5EF4-FFF2-40B4-BE49-F238E27FC236}">
                <a16:creationId xmlns:a16="http://schemas.microsoft.com/office/drawing/2014/main" id="{3E0BE3F7-8E95-32E4-7976-C31324C176B8}"/>
              </a:ext>
            </a:extLst>
          </p:cNvPr>
          <p:cNvSpPr>
            <a:spLocks noGrp="1"/>
          </p:cNvSpPr>
          <p:nvPr>
            <p:ph type="sldNum" sz="quarter" idx="12"/>
          </p:nvPr>
        </p:nvSpPr>
        <p:spPr/>
        <p:txBody>
          <a:bodyPr/>
          <a:lstStyle/>
          <a:p>
            <a:fld id="{9F4AEC0A-9FB1-4994-8F9B-332942245449}" type="slidenum">
              <a:rPr lang="fr-FR" smtClean="0"/>
              <a:t>19</a:t>
            </a:fld>
            <a:endParaRPr lang="fr-FR"/>
          </a:p>
        </p:txBody>
      </p:sp>
      <p:sp>
        <p:nvSpPr>
          <p:cNvPr id="15" name="Espace réservé du contenu 4">
            <a:extLst>
              <a:ext uri="{FF2B5EF4-FFF2-40B4-BE49-F238E27FC236}">
                <a16:creationId xmlns:a16="http://schemas.microsoft.com/office/drawing/2014/main" id="{F99F57A8-1E92-A708-211C-A3E64C1B0110}"/>
              </a:ext>
            </a:extLst>
          </p:cNvPr>
          <p:cNvSpPr txBox="1">
            <a:spLocks/>
          </p:cNvSpPr>
          <p:nvPr/>
        </p:nvSpPr>
        <p:spPr>
          <a:xfrm>
            <a:off x="650631" y="1117520"/>
            <a:ext cx="3921369" cy="5249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200" b="1" dirty="0"/>
              <a:t>Sélection</a:t>
            </a:r>
          </a:p>
          <a:p>
            <a:pPr lvl="1"/>
            <a:r>
              <a:rPr lang="fr-FR" sz="2800" dirty="0"/>
              <a:t>Client (ID)</a:t>
            </a:r>
          </a:p>
          <a:p>
            <a:pPr lvl="1"/>
            <a:r>
              <a:rPr lang="fr-FR" sz="2800" dirty="0"/>
              <a:t>#Variables </a:t>
            </a:r>
          </a:p>
          <a:p>
            <a:pPr lvl="2"/>
            <a:r>
              <a:rPr lang="fr-FR" sz="2400" dirty="0"/>
              <a:t>Saisie</a:t>
            </a:r>
          </a:p>
          <a:p>
            <a:pPr lvl="2"/>
            <a:r>
              <a:rPr lang="fr-FR" sz="2400" dirty="0"/>
              <a:t>Affichage</a:t>
            </a:r>
            <a:endParaRPr lang="fr-FR" sz="2800" dirty="0"/>
          </a:p>
          <a:p>
            <a:r>
              <a:rPr lang="fr-FR" sz="3200" b="1" dirty="0"/>
              <a:t>Affichage</a:t>
            </a:r>
          </a:p>
          <a:p>
            <a:pPr lvl="1"/>
            <a:r>
              <a:rPr lang="fr-FR" sz="2800" dirty="0"/>
              <a:t>Clients (Infos)</a:t>
            </a:r>
          </a:p>
          <a:p>
            <a:pPr lvl="1"/>
            <a:r>
              <a:rPr lang="fr-FR" sz="2800" dirty="0"/>
              <a:t>Prédiction</a:t>
            </a:r>
          </a:p>
          <a:p>
            <a:pPr lvl="2"/>
            <a:r>
              <a:rPr lang="fr-FR" dirty="0"/>
              <a:t>Score</a:t>
            </a:r>
          </a:p>
          <a:p>
            <a:pPr lvl="2"/>
            <a:r>
              <a:rPr lang="fr-FR" dirty="0"/>
              <a:t>Détails (Explication)</a:t>
            </a:r>
          </a:p>
          <a:p>
            <a:r>
              <a:rPr lang="fr-FR" b="1" dirty="0"/>
              <a:t>Modification</a:t>
            </a:r>
          </a:p>
          <a:p>
            <a:pPr lvl="1"/>
            <a:r>
              <a:rPr lang="fr-FR" sz="2400" dirty="0"/>
              <a:t>Client (ID)</a:t>
            </a:r>
          </a:p>
          <a:p>
            <a:pPr lvl="1"/>
            <a:r>
              <a:rPr lang="fr-FR" sz="2400" dirty="0"/>
              <a:t>Clients (Infos)</a:t>
            </a:r>
            <a:endParaRPr lang="fr-FR" dirty="0"/>
          </a:p>
          <a:p>
            <a:pPr lvl="1"/>
            <a:endParaRPr lang="fr-FR" sz="3200" dirty="0"/>
          </a:p>
          <a:p>
            <a:pPr marL="457200" lvl="1" indent="0">
              <a:buFont typeface="Calibri" panose="020F0502020204030204" pitchFamily="34" charset="0"/>
              <a:buNone/>
            </a:pPr>
            <a:endParaRPr lang="fr-FR" sz="3200" dirty="0"/>
          </a:p>
          <a:p>
            <a:pPr marL="457200" lvl="1" indent="0">
              <a:buFont typeface="Calibri" panose="020F0502020204030204" pitchFamily="34" charset="0"/>
              <a:buNone/>
            </a:pPr>
            <a:endParaRPr lang="fr-FR" sz="3200" dirty="0"/>
          </a:p>
        </p:txBody>
      </p:sp>
      <p:pic>
        <p:nvPicPr>
          <p:cNvPr id="24" name="Enregistrement d’écran 23">
            <a:hlinkClick r:id="" action="ppaction://media"/>
            <a:extLst>
              <a:ext uri="{FF2B5EF4-FFF2-40B4-BE49-F238E27FC236}">
                <a16:creationId xmlns:a16="http://schemas.microsoft.com/office/drawing/2014/main" id="{2874C3D7-9DEB-660B-5828-0F4762E53D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lum contrast="-10000"/>
          </a:blip>
          <a:stretch>
            <a:fillRect/>
          </a:stretch>
        </p:blipFill>
        <p:spPr>
          <a:xfrm>
            <a:off x="5164997" y="1098858"/>
            <a:ext cx="5965825"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690086"/>
      </p:ext>
    </p:extLst>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17"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EB4C153-DB18-404C-9E2B-94F76E464837}"/>
              </a:ext>
            </a:extLst>
          </p:cNvPr>
          <p:cNvSpPr>
            <a:spLocks noGrp="1"/>
          </p:cNvSpPr>
          <p:nvPr>
            <p:ph type="title"/>
          </p:nvPr>
        </p:nvSpPr>
        <p:spPr/>
        <p:txBody>
          <a:bodyPr/>
          <a:lstStyle/>
          <a:p>
            <a:r>
              <a:rPr lang="fr-FR"/>
              <a:t>Plan</a:t>
            </a:r>
          </a:p>
        </p:txBody>
      </p:sp>
      <p:sp>
        <p:nvSpPr>
          <p:cNvPr id="5" name="Espace réservé du contenu 4">
            <a:extLst>
              <a:ext uri="{FF2B5EF4-FFF2-40B4-BE49-F238E27FC236}">
                <a16:creationId xmlns:a16="http://schemas.microsoft.com/office/drawing/2014/main" id="{0DEECFA4-0101-4E2F-BC91-8586E01542D6}"/>
              </a:ext>
            </a:extLst>
          </p:cNvPr>
          <p:cNvSpPr>
            <a:spLocks noGrp="1"/>
          </p:cNvSpPr>
          <p:nvPr>
            <p:ph idx="1"/>
          </p:nvPr>
        </p:nvSpPr>
        <p:spPr/>
        <p:txBody>
          <a:bodyPr/>
          <a:lstStyle/>
          <a:p>
            <a:pPr marL="514350" indent="-514350">
              <a:buFont typeface="+mj-lt"/>
              <a:buAutoNum type="arabicPeriod"/>
            </a:pPr>
            <a:r>
              <a:rPr lang="fr-FR" dirty="0"/>
              <a:t>Contexte &amp; Problématique</a:t>
            </a:r>
          </a:p>
          <a:p>
            <a:pPr marL="514350" indent="-514350">
              <a:buFont typeface="+mj-lt"/>
              <a:buAutoNum type="arabicPeriod"/>
            </a:pPr>
            <a:r>
              <a:rPr lang="fr-FR" dirty="0"/>
              <a:t>Exploration &amp; Nettoyage des Données</a:t>
            </a:r>
          </a:p>
          <a:p>
            <a:pPr marL="514350" indent="-514350">
              <a:buFont typeface="+mj-lt"/>
              <a:buAutoNum type="arabicPeriod"/>
            </a:pPr>
            <a:r>
              <a:rPr lang="fr-FR" dirty="0"/>
              <a:t>Modélisation</a:t>
            </a:r>
          </a:p>
          <a:p>
            <a:pPr marL="514350" indent="-514350">
              <a:buFont typeface="+mj-lt"/>
              <a:buAutoNum type="arabicPeriod"/>
            </a:pPr>
            <a:r>
              <a:rPr lang="fr-FR" dirty="0"/>
              <a:t>Dashboard</a:t>
            </a:r>
          </a:p>
          <a:p>
            <a:pPr marL="514350" indent="-514350">
              <a:buFont typeface="+mj-lt"/>
              <a:buAutoNum type="arabicPeriod"/>
            </a:pPr>
            <a:r>
              <a:rPr lang="fr-FR" dirty="0"/>
              <a:t>Conclusion</a:t>
            </a:r>
          </a:p>
        </p:txBody>
      </p:sp>
      <p:sp>
        <p:nvSpPr>
          <p:cNvPr id="3" name="Espace réservé du numéro de diapositive 2">
            <a:extLst>
              <a:ext uri="{FF2B5EF4-FFF2-40B4-BE49-F238E27FC236}">
                <a16:creationId xmlns:a16="http://schemas.microsoft.com/office/drawing/2014/main" id="{C2A7A7D9-4761-4E97-AAF4-5F448DEDD3F8}"/>
              </a:ext>
            </a:extLst>
          </p:cNvPr>
          <p:cNvSpPr>
            <a:spLocks noGrp="1"/>
          </p:cNvSpPr>
          <p:nvPr>
            <p:ph type="sldNum" sz="quarter" idx="12"/>
          </p:nvPr>
        </p:nvSpPr>
        <p:spPr/>
        <p:txBody>
          <a:bodyPr/>
          <a:lstStyle/>
          <a:p>
            <a:fld id="{9F4AEC0A-9FB1-4994-8F9B-332942245449}" type="slidenum">
              <a:rPr lang="fr-FR" smtClean="0"/>
              <a:pPr/>
              <a:t>2</a:t>
            </a:fld>
            <a:endParaRPr lang="fr-FR"/>
          </a:p>
        </p:txBody>
      </p:sp>
    </p:spTree>
    <p:extLst>
      <p:ext uri="{BB962C8B-B14F-4D97-AF65-F5344CB8AC3E}">
        <p14:creationId xmlns:p14="http://schemas.microsoft.com/office/powerpoint/2010/main" val="153689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7B3026FD-85A0-5819-82BB-A1817BC8EC9A}"/>
              </a:ext>
            </a:extLst>
          </p:cNvPr>
          <p:cNvSpPr>
            <a:spLocks noGrp="1"/>
          </p:cNvSpPr>
          <p:nvPr>
            <p:ph type="title"/>
          </p:nvPr>
        </p:nvSpPr>
        <p:spPr/>
        <p:txBody>
          <a:bodyPr/>
          <a:lstStyle/>
          <a:p>
            <a:r>
              <a:rPr lang="fr-FR" dirty="0">
                <a:solidFill>
                  <a:srgbClr val="7451EB"/>
                </a:solidFill>
              </a:rPr>
              <a:t>4.2.</a:t>
            </a:r>
            <a:r>
              <a:rPr lang="fr-FR" dirty="0"/>
              <a:t> Fonctionnalités (2/3)</a:t>
            </a:r>
            <a:endParaRPr lang="fr-FR" i="1" dirty="0"/>
          </a:p>
        </p:txBody>
      </p:sp>
      <p:sp>
        <p:nvSpPr>
          <p:cNvPr id="5" name="Espace réservé du numéro de diapositive 4">
            <a:extLst>
              <a:ext uri="{FF2B5EF4-FFF2-40B4-BE49-F238E27FC236}">
                <a16:creationId xmlns:a16="http://schemas.microsoft.com/office/drawing/2014/main" id="{3E0BE3F7-8E95-32E4-7976-C31324C176B8}"/>
              </a:ext>
            </a:extLst>
          </p:cNvPr>
          <p:cNvSpPr>
            <a:spLocks noGrp="1"/>
          </p:cNvSpPr>
          <p:nvPr>
            <p:ph type="sldNum" sz="quarter" idx="12"/>
          </p:nvPr>
        </p:nvSpPr>
        <p:spPr/>
        <p:txBody>
          <a:bodyPr/>
          <a:lstStyle/>
          <a:p>
            <a:fld id="{9F4AEC0A-9FB1-4994-8F9B-332942245449}" type="slidenum">
              <a:rPr lang="fr-FR" smtClean="0"/>
              <a:t>20</a:t>
            </a:fld>
            <a:endParaRPr lang="fr-FR"/>
          </a:p>
        </p:txBody>
      </p:sp>
      <p:sp>
        <p:nvSpPr>
          <p:cNvPr id="15" name="Espace réservé du contenu 4">
            <a:extLst>
              <a:ext uri="{FF2B5EF4-FFF2-40B4-BE49-F238E27FC236}">
                <a16:creationId xmlns:a16="http://schemas.microsoft.com/office/drawing/2014/main" id="{F99F57A8-1E92-A708-211C-A3E64C1B0110}"/>
              </a:ext>
            </a:extLst>
          </p:cNvPr>
          <p:cNvSpPr txBox="1">
            <a:spLocks/>
          </p:cNvSpPr>
          <p:nvPr/>
        </p:nvSpPr>
        <p:spPr>
          <a:xfrm>
            <a:off x="549258" y="2661955"/>
            <a:ext cx="3921369" cy="2078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200" b="1" dirty="0"/>
              <a:t>Données Clients</a:t>
            </a:r>
          </a:p>
          <a:p>
            <a:pPr lvl="1"/>
            <a:r>
              <a:rPr lang="fr-FR" sz="2800" dirty="0"/>
              <a:t>Filtres</a:t>
            </a:r>
          </a:p>
          <a:p>
            <a:pPr lvl="1"/>
            <a:r>
              <a:rPr lang="fr-FR" sz="2800" dirty="0"/>
              <a:t>Distributions</a:t>
            </a:r>
          </a:p>
          <a:p>
            <a:pPr marL="457200" lvl="1" indent="0">
              <a:buNone/>
            </a:pPr>
            <a:endParaRPr lang="fr-FR" sz="3200" dirty="0"/>
          </a:p>
          <a:p>
            <a:pPr marL="457200" lvl="1" indent="0">
              <a:buFont typeface="Calibri" panose="020F0502020204030204" pitchFamily="34" charset="0"/>
              <a:buNone/>
            </a:pPr>
            <a:endParaRPr lang="fr-FR" sz="3200" dirty="0"/>
          </a:p>
          <a:p>
            <a:pPr marL="457200" lvl="1" indent="0">
              <a:buFont typeface="Calibri" panose="020F0502020204030204" pitchFamily="34" charset="0"/>
              <a:buNone/>
            </a:pPr>
            <a:endParaRPr lang="fr-FR" sz="3200" dirty="0"/>
          </a:p>
        </p:txBody>
      </p:sp>
      <p:pic>
        <p:nvPicPr>
          <p:cNvPr id="9" name="Enregistrement d’écran 3">
            <a:hlinkClick r:id="" action="ppaction://media"/>
            <a:extLst>
              <a:ext uri="{FF2B5EF4-FFF2-40B4-BE49-F238E27FC236}">
                <a16:creationId xmlns:a16="http://schemas.microsoft.com/office/drawing/2014/main" id="{8448093A-61CA-9165-2C78-C7B8CA674990}"/>
              </a:ext>
            </a:extLst>
          </p:cNvPr>
          <p:cNvPicPr>
            <a:picLocks noChangeAspect="1"/>
          </p:cNvPicPr>
          <p:nvPr>
            <a:videoFile r:link="rId1"/>
            <p:extLst>
              <p:ext uri="{DAA4B4D4-6D71-4841-9C94-3DE7FCFB9230}">
                <p14:media xmlns:p14="http://schemas.microsoft.com/office/powerpoint/2010/main" r:embed="rId2">
                  <p14:trim end="2876.7097"/>
                </p14:media>
              </p:ext>
            </p:extLst>
          </p:nvPr>
        </p:nvPicPr>
        <p:blipFill>
          <a:blip r:embed="rId4">
            <a:lum contrast="-10000"/>
          </a:blip>
          <a:stretch>
            <a:fillRect/>
          </a:stretch>
        </p:blipFill>
        <p:spPr>
          <a:xfrm>
            <a:off x="5165686" y="1098858"/>
            <a:ext cx="5965136"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9075429"/>
      </p:ext>
    </p:extLst>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8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7B3026FD-85A0-5819-82BB-A1817BC8EC9A}"/>
              </a:ext>
            </a:extLst>
          </p:cNvPr>
          <p:cNvSpPr>
            <a:spLocks noGrp="1"/>
          </p:cNvSpPr>
          <p:nvPr>
            <p:ph type="title"/>
          </p:nvPr>
        </p:nvSpPr>
        <p:spPr/>
        <p:txBody>
          <a:bodyPr/>
          <a:lstStyle/>
          <a:p>
            <a:r>
              <a:rPr lang="fr-FR" dirty="0">
                <a:solidFill>
                  <a:srgbClr val="7451EB"/>
                </a:solidFill>
              </a:rPr>
              <a:t>4.2.</a:t>
            </a:r>
            <a:r>
              <a:rPr lang="fr-FR" dirty="0"/>
              <a:t> Fonctionnalités (3/3)</a:t>
            </a:r>
            <a:endParaRPr lang="fr-FR" i="1" dirty="0"/>
          </a:p>
        </p:txBody>
      </p:sp>
      <p:sp>
        <p:nvSpPr>
          <p:cNvPr id="5" name="Espace réservé du numéro de diapositive 4">
            <a:extLst>
              <a:ext uri="{FF2B5EF4-FFF2-40B4-BE49-F238E27FC236}">
                <a16:creationId xmlns:a16="http://schemas.microsoft.com/office/drawing/2014/main" id="{3E0BE3F7-8E95-32E4-7976-C31324C176B8}"/>
              </a:ext>
            </a:extLst>
          </p:cNvPr>
          <p:cNvSpPr>
            <a:spLocks noGrp="1"/>
          </p:cNvSpPr>
          <p:nvPr>
            <p:ph type="sldNum" sz="quarter" idx="12"/>
          </p:nvPr>
        </p:nvSpPr>
        <p:spPr/>
        <p:txBody>
          <a:bodyPr/>
          <a:lstStyle/>
          <a:p>
            <a:fld id="{9F4AEC0A-9FB1-4994-8F9B-332942245449}" type="slidenum">
              <a:rPr lang="fr-FR" smtClean="0"/>
              <a:t>21</a:t>
            </a:fld>
            <a:endParaRPr lang="fr-FR"/>
          </a:p>
        </p:txBody>
      </p:sp>
      <p:sp>
        <p:nvSpPr>
          <p:cNvPr id="15" name="Espace réservé du contenu 4">
            <a:extLst>
              <a:ext uri="{FF2B5EF4-FFF2-40B4-BE49-F238E27FC236}">
                <a16:creationId xmlns:a16="http://schemas.microsoft.com/office/drawing/2014/main" id="{F99F57A8-1E92-A708-211C-A3E64C1B0110}"/>
              </a:ext>
            </a:extLst>
          </p:cNvPr>
          <p:cNvSpPr txBox="1">
            <a:spLocks/>
          </p:cNvSpPr>
          <p:nvPr/>
        </p:nvSpPr>
        <p:spPr>
          <a:xfrm>
            <a:off x="720121" y="2658654"/>
            <a:ext cx="3921369" cy="231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200" b="1" dirty="0"/>
              <a:t>Comparaison</a:t>
            </a:r>
          </a:p>
          <a:p>
            <a:pPr lvl="1"/>
            <a:r>
              <a:rPr lang="fr-FR" sz="2800" dirty="0"/>
              <a:t>Client </a:t>
            </a:r>
            <a:r>
              <a:rPr lang="fr-FR" sz="2800" i="1" dirty="0"/>
              <a:t>vs</a:t>
            </a:r>
            <a:r>
              <a:rPr lang="fr-FR" sz="2800" dirty="0"/>
              <a:t> Autres</a:t>
            </a:r>
          </a:p>
          <a:p>
            <a:pPr lvl="1"/>
            <a:r>
              <a:rPr lang="fr-FR" sz="3200" dirty="0" err="1"/>
              <a:t>Scatter</a:t>
            </a:r>
            <a:r>
              <a:rPr lang="fr-FR" sz="3200" dirty="0"/>
              <a:t> Plot</a:t>
            </a:r>
          </a:p>
          <a:p>
            <a:pPr lvl="1"/>
            <a:r>
              <a:rPr lang="fr-FR" sz="3200" dirty="0"/>
              <a:t>Filtrable</a:t>
            </a:r>
          </a:p>
          <a:p>
            <a:pPr marL="457200" lvl="1" indent="0">
              <a:buFont typeface="Calibri" panose="020F0502020204030204" pitchFamily="34" charset="0"/>
              <a:buNone/>
            </a:pPr>
            <a:endParaRPr lang="fr-FR" sz="3200" dirty="0"/>
          </a:p>
          <a:p>
            <a:pPr marL="457200" lvl="1" indent="0">
              <a:buFont typeface="Calibri" panose="020F0502020204030204" pitchFamily="34" charset="0"/>
              <a:buNone/>
            </a:pPr>
            <a:endParaRPr lang="fr-FR" sz="3200" dirty="0"/>
          </a:p>
        </p:txBody>
      </p:sp>
      <p:pic>
        <p:nvPicPr>
          <p:cNvPr id="17" name="Enregistrement d’écran 12">
            <a:hlinkClick r:id="" action="ppaction://media"/>
            <a:extLst>
              <a:ext uri="{FF2B5EF4-FFF2-40B4-BE49-F238E27FC236}">
                <a16:creationId xmlns:a16="http://schemas.microsoft.com/office/drawing/2014/main" id="{E55B8D33-E9CA-12BE-3167-83A4B0FFFB22}"/>
              </a:ext>
            </a:extLst>
          </p:cNvPr>
          <p:cNvPicPr>
            <a:picLocks noChangeAspect="1"/>
          </p:cNvPicPr>
          <p:nvPr>
            <a:videoFile r:link="rId1"/>
            <p:extLst>
              <p:ext uri="{DAA4B4D4-6D71-4841-9C94-3DE7FCFB9230}">
                <p14:media xmlns:p14="http://schemas.microsoft.com/office/powerpoint/2010/main" r:embed="rId2">
                  <p14:trim end="1373.9"/>
                </p14:media>
              </p:ext>
            </p:extLst>
          </p:nvPr>
        </p:nvPicPr>
        <p:blipFill>
          <a:blip r:embed="rId4">
            <a:lum contrast="-10000"/>
          </a:blip>
          <a:stretch>
            <a:fillRect/>
          </a:stretch>
        </p:blipFill>
        <p:spPr>
          <a:xfrm>
            <a:off x="5164996" y="1098261"/>
            <a:ext cx="5965825" cy="51679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5000586"/>
      </p:ext>
    </p:extLst>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1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6.</a:t>
            </a:r>
            <a:r>
              <a:rPr lang="fr-FR" dirty="0"/>
              <a:t> Conclusion</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r>
              <a:rPr lang="fr-FR" dirty="0"/>
              <a:t>Synthèse &amp; Limites &amp; Améliorations</a:t>
            </a:r>
          </a:p>
          <a:p>
            <a:endParaRPr lang="fr-FR" dirty="0"/>
          </a:p>
        </p:txBody>
      </p:sp>
    </p:spTree>
    <p:extLst>
      <p:ext uri="{BB962C8B-B14F-4D97-AF65-F5344CB8AC3E}">
        <p14:creationId xmlns:p14="http://schemas.microsoft.com/office/powerpoint/2010/main" val="2154881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15EDEF89-9FCB-74B6-6907-21CACD883E3F}"/>
              </a:ext>
            </a:extLst>
          </p:cNvPr>
          <p:cNvSpPr>
            <a:spLocks noGrp="1"/>
          </p:cNvSpPr>
          <p:nvPr>
            <p:ph type="body" idx="1"/>
          </p:nvPr>
        </p:nvSpPr>
        <p:spPr/>
        <p:txBody>
          <a:bodyPr/>
          <a:lstStyle/>
          <a:p>
            <a:r>
              <a:rPr lang="fr-FR" dirty="0"/>
              <a:t>Synthèse</a:t>
            </a:r>
          </a:p>
        </p:txBody>
      </p:sp>
      <p:sp>
        <p:nvSpPr>
          <p:cNvPr id="6" name="Espace réservé du contenu 5">
            <a:extLst>
              <a:ext uri="{FF2B5EF4-FFF2-40B4-BE49-F238E27FC236}">
                <a16:creationId xmlns:a16="http://schemas.microsoft.com/office/drawing/2014/main" id="{611BE13B-3D65-8BA2-3DAE-3A310245C9F1}"/>
              </a:ext>
            </a:extLst>
          </p:cNvPr>
          <p:cNvSpPr>
            <a:spLocks noGrp="1"/>
          </p:cNvSpPr>
          <p:nvPr>
            <p:ph sz="half" idx="2"/>
          </p:nvPr>
        </p:nvSpPr>
        <p:spPr/>
        <p:txBody>
          <a:bodyPr>
            <a:normAutofit lnSpcReduction="10000"/>
          </a:bodyPr>
          <a:lstStyle/>
          <a:p>
            <a:r>
              <a:rPr lang="fr-FR" b="1" dirty="0"/>
              <a:t>Data Set </a:t>
            </a:r>
          </a:p>
          <a:p>
            <a:pPr lvl="1"/>
            <a:r>
              <a:rPr lang="fr-FR" dirty="0"/>
              <a:t>Nettoyé </a:t>
            </a:r>
          </a:p>
          <a:p>
            <a:pPr lvl="1"/>
            <a:r>
              <a:rPr lang="fr-FR" dirty="0"/>
              <a:t>Agrégé &amp; Unifié</a:t>
            </a:r>
          </a:p>
          <a:p>
            <a:pPr lvl="1"/>
            <a:r>
              <a:rPr lang="fr-FR" dirty="0"/>
              <a:t>Entendu</a:t>
            </a:r>
          </a:p>
          <a:p>
            <a:r>
              <a:rPr lang="fr-FR" b="1" dirty="0"/>
              <a:t>Modèle</a:t>
            </a:r>
          </a:p>
          <a:p>
            <a:pPr lvl="1"/>
            <a:r>
              <a:rPr lang="fr-FR" dirty="0"/>
              <a:t>Entrainement &amp; Optimisation</a:t>
            </a:r>
          </a:p>
          <a:p>
            <a:pPr lvl="2"/>
            <a:r>
              <a:rPr lang="fr-FR" dirty="0"/>
              <a:t>Coût Classique</a:t>
            </a:r>
          </a:p>
          <a:p>
            <a:pPr lvl="2"/>
            <a:r>
              <a:rPr lang="fr-FR" u="sng" dirty="0"/>
              <a:t>Coût Métier</a:t>
            </a:r>
          </a:p>
          <a:p>
            <a:pPr lvl="1"/>
            <a:r>
              <a:rPr lang="fr-FR" u="sng" dirty="0"/>
              <a:t>Interprétation</a:t>
            </a:r>
          </a:p>
          <a:p>
            <a:r>
              <a:rPr lang="fr-FR" b="1" dirty="0"/>
              <a:t>Déploiement </a:t>
            </a:r>
            <a:endParaRPr lang="fr-FR" dirty="0"/>
          </a:p>
          <a:p>
            <a:pPr lvl="1"/>
            <a:r>
              <a:rPr lang="fr-FR" dirty="0"/>
              <a:t>API Modèle</a:t>
            </a:r>
          </a:p>
          <a:p>
            <a:pPr lvl="1"/>
            <a:r>
              <a:rPr lang="fr-FR" dirty="0"/>
              <a:t>Interface Dashboard</a:t>
            </a:r>
          </a:p>
          <a:p>
            <a:pPr lvl="1"/>
            <a:endParaRPr lang="fr-FR" dirty="0"/>
          </a:p>
        </p:txBody>
      </p:sp>
      <p:sp>
        <p:nvSpPr>
          <p:cNvPr id="7" name="Espace réservé du contenu 6">
            <a:extLst>
              <a:ext uri="{FF2B5EF4-FFF2-40B4-BE49-F238E27FC236}">
                <a16:creationId xmlns:a16="http://schemas.microsoft.com/office/drawing/2014/main" id="{F36507EB-6809-9122-D690-4C9819FE8873}"/>
              </a:ext>
            </a:extLst>
          </p:cNvPr>
          <p:cNvSpPr>
            <a:spLocks noGrp="1"/>
          </p:cNvSpPr>
          <p:nvPr>
            <p:ph sz="quarter" idx="4"/>
          </p:nvPr>
        </p:nvSpPr>
        <p:spPr/>
        <p:txBody>
          <a:bodyPr/>
          <a:lstStyle/>
          <a:p>
            <a:endParaRPr lang="fr-FR" sz="1400" b="1" dirty="0"/>
          </a:p>
          <a:p>
            <a:r>
              <a:rPr lang="fr-FR" b="1" dirty="0"/>
              <a:t>Choix limités</a:t>
            </a:r>
          </a:p>
          <a:p>
            <a:pPr lvl="1"/>
            <a:r>
              <a:rPr lang="fr-FR" i="1" dirty="0"/>
              <a:t>Modèles </a:t>
            </a:r>
            <a:r>
              <a:rPr lang="fr-FR" dirty="0">
                <a:solidFill>
                  <a:srgbClr val="7451EB"/>
                </a:solidFill>
                <a:sym typeface="Symbol" panose="05050102010706020507" pitchFamily="18" charset="2"/>
              </a:rPr>
              <a:t> </a:t>
            </a:r>
            <a:r>
              <a:rPr lang="fr-FR" dirty="0"/>
              <a:t>Tester autres modèles</a:t>
            </a:r>
            <a:endParaRPr lang="fr-FR" i="1" dirty="0"/>
          </a:p>
          <a:p>
            <a:pPr lvl="1"/>
            <a:r>
              <a:rPr lang="fr-FR" i="1" dirty="0"/>
              <a:t>Hypermètres</a:t>
            </a:r>
            <a:r>
              <a:rPr lang="fr-FR" dirty="0">
                <a:solidFill>
                  <a:srgbClr val="7451EB"/>
                </a:solidFill>
                <a:sym typeface="Symbol" panose="05050102010706020507" pitchFamily="18" charset="2"/>
              </a:rPr>
              <a:t>  </a:t>
            </a:r>
            <a:r>
              <a:rPr lang="fr-FR" dirty="0"/>
              <a:t>augmenter valeurs</a:t>
            </a:r>
          </a:p>
          <a:p>
            <a:pPr lvl="1"/>
            <a:r>
              <a:rPr lang="fr-FR" i="1" dirty="0"/>
              <a:t>Optimisation</a:t>
            </a:r>
            <a:r>
              <a:rPr lang="fr-FR" dirty="0">
                <a:solidFill>
                  <a:srgbClr val="7451EB"/>
                </a:solidFill>
                <a:sym typeface="Symbol" panose="05050102010706020507" pitchFamily="18" charset="2"/>
              </a:rPr>
              <a:t> </a:t>
            </a:r>
            <a:r>
              <a:rPr lang="fr-FR" i="1" dirty="0"/>
              <a:t> </a:t>
            </a:r>
            <a:r>
              <a:rPr lang="fr-FR" i="1" dirty="0" err="1"/>
              <a:t>AutoML</a:t>
            </a:r>
            <a:endParaRPr lang="fr-FR" i="1" dirty="0"/>
          </a:p>
          <a:p>
            <a:pPr marL="457200" lvl="1" indent="0">
              <a:buNone/>
            </a:pPr>
            <a:endParaRPr lang="fr-FR" i="1" dirty="0"/>
          </a:p>
          <a:p>
            <a:r>
              <a:rPr lang="fr-FR" b="1" dirty="0"/>
              <a:t>Ressources calcul limitées</a:t>
            </a:r>
            <a:r>
              <a:rPr lang="fr-FR" b="1" dirty="0">
                <a:solidFill>
                  <a:srgbClr val="7451EB"/>
                </a:solidFill>
                <a:sym typeface="Symbol" panose="05050102010706020507" pitchFamily="18" charset="2"/>
              </a:rPr>
              <a:t> </a:t>
            </a:r>
            <a:br>
              <a:rPr lang="fr-FR" b="1" dirty="0">
                <a:solidFill>
                  <a:srgbClr val="7451EB"/>
                </a:solidFill>
                <a:sym typeface="Symbol" panose="05050102010706020507" pitchFamily="18" charset="2"/>
              </a:rPr>
            </a:br>
            <a:r>
              <a:rPr lang="fr-FR" dirty="0">
                <a:solidFill>
                  <a:srgbClr val="7451EB"/>
                </a:solidFill>
                <a:sym typeface="Symbol" panose="05050102010706020507" pitchFamily="18" charset="2"/>
              </a:rPr>
              <a:t></a:t>
            </a:r>
            <a:r>
              <a:rPr lang="fr-FR" i="1" dirty="0"/>
              <a:t> </a:t>
            </a:r>
            <a:r>
              <a:rPr lang="fr-FR" i="1" dirty="0" err="1"/>
              <a:t>Scaling</a:t>
            </a:r>
            <a:r>
              <a:rPr lang="fr-FR" i="1" dirty="0"/>
              <a:t>-up</a:t>
            </a:r>
          </a:p>
          <a:p>
            <a:pPr lvl="1"/>
            <a:r>
              <a:rPr lang="fr-FR" dirty="0"/>
              <a:t>Horizontal : meilleure config</a:t>
            </a:r>
          </a:p>
          <a:p>
            <a:pPr lvl="1"/>
            <a:r>
              <a:rPr lang="fr-FR" dirty="0"/>
              <a:t>vertical : réseau de machines</a:t>
            </a:r>
          </a:p>
          <a:p>
            <a:pPr lvl="1"/>
            <a:endParaRPr lang="fr-FR" i="1" dirty="0"/>
          </a:p>
          <a:p>
            <a:pPr lvl="1"/>
            <a:endParaRPr lang="fr-FR" i="1" dirty="0"/>
          </a:p>
          <a:p>
            <a:endParaRPr lang="fr-FR" dirty="0"/>
          </a:p>
          <a:p>
            <a:pPr lvl="1"/>
            <a:endParaRPr lang="fr-FR" dirty="0"/>
          </a:p>
        </p:txBody>
      </p:sp>
      <p:sp>
        <p:nvSpPr>
          <p:cNvPr id="45" name="Espace réservé du numéro de diapositive 44">
            <a:extLst>
              <a:ext uri="{FF2B5EF4-FFF2-40B4-BE49-F238E27FC236}">
                <a16:creationId xmlns:a16="http://schemas.microsoft.com/office/drawing/2014/main" id="{0C8A3968-AB85-45B2-B1CF-CB417C7FDA89}"/>
              </a:ext>
            </a:extLst>
          </p:cNvPr>
          <p:cNvSpPr>
            <a:spLocks noGrp="1"/>
          </p:cNvSpPr>
          <p:nvPr>
            <p:ph type="sldNum" sz="quarter" idx="12"/>
          </p:nvPr>
        </p:nvSpPr>
        <p:spPr/>
        <p:txBody>
          <a:bodyPr/>
          <a:lstStyle/>
          <a:p>
            <a:fld id="{9F4AEC0A-9FB1-4994-8F9B-332942245449}" type="slidenum">
              <a:rPr lang="fr-FR" smtClean="0"/>
              <a:pPr/>
              <a:t>23</a:t>
            </a:fld>
            <a:endParaRPr lang="fr-FR"/>
          </a:p>
        </p:txBody>
      </p:sp>
      <p:sp>
        <p:nvSpPr>
          <p:cNvPr id="9" name="Espace réservé du texte 8">
            <a:extLst>
              <a:ext uri="{FF2B5EF4-FFF2-40B4-BE49-F238E27FC236}">
                <a16:creationId xmlns:a16="http://schemas.microsoft.com/office/drawing/2014/main" id="{F24FAF82-88D0-F209-698C-CA2A7C6C9289}"/>
              </a:ext>
            </a:extLst>
          </p:cNvPr>
          <p:cNvSpPr>
            <a:spLocks noGrp="1"/>
          </p:cNvSpPr>
          <p:nvPr>
            <p:ph type="body" idx="13"/>
          </p:nvPr>
        </p:nvSpPr>
        <p:spPr/>
        <p:txBody>
          <a:bodyPr/>
          <a:lstStyle/>
          <a:p>
            <a:r>
              <a:rPr lang="fr-FR" dirty="0"/>
              <a:t>Limites </a:t>
            </a:r>
            <a:r>
              <a:rPr lang="fr-FR" dirty="0">
                <a:solidFill>
                  <a:srgbClr val="7451EB"/>
                </a:solidFill>
                <a:sym typeface="Symbol" panose="05050102010706020507" pitchFamily="18" charset="2"/>
              </a:rPr>
              <a:t></a:t>
            </a:r>
            <a:r>
              <a:rPr lang="fr-FR" dirty="0"/>
              <a:t> Améliorations</a:t>
            </a:r>
          </a:p>
        </p:txBody>
      </p:sp>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6.</a:t>
            </a:r>
            <a:r>
              <a:rPr lang="fr-FR" dirty="0"/>
              <a:t> Conclusion</a:t>
            </a:r>
          </a:p>
        </p:txBody>
      </p:sp>
    </p:spTree>
    <p:extLst>
      <p:ext uri="{BB962C8B-B14F-4D97-AF65-F5344CB8AC3E}">
        <p14:creationId xmlns:p14="http://schemas.microsoft.com/office/powerpoint/2010/main" val="3402286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24</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pPr algn="ctr"/>
            <a:r>
              <a:rPr lang="fr-FR" dirty="0"/>
              <a:t>PCA</a:t>
            </a:r>
            <a:endParaRPr lang="fr-FR" b="1" dirty="0"/>
          </a:p>
        </p:txBody>
      </p:sp>
      <p:pic>
        <p:nvPicPr>
          <p:cNvPr id="4" name="Image 3">
            <a:extLst>
              <a:ext uri="{FF2B5EF4-FFF2-40B4-BE49-F238E27FC236}">
                <a16:creationId xmlns:a16="http://schemas.microsoft.com/office/drawing/2014/main" id="{0E0AD61E-0FD3-66BD-6591-8E90D6F0D57A}"/>
              </a:ext>
            </a:extLst>
          </p:cNvPr>
          <p:cNvPicPr>
            <a:picLocks noChangeAspect="1"/>
          </p:cNvPicPr>
          <p:nvPr/>
        </p:nvPicPr>
        <p:blipFill>
          <a:blip r:embed="rId2"/>
          <a:stretch>
            <a:fillRect/>
          </a:stretch>
        </p:blipFill>
        <p:spPr>
          <a:xfrm>
            <a:off x="723016" y="1411883"/>
            <a:ext cx="3724275" cy="2657475"/>
          </a:xfrm>
          <a:prstGeom prst="rect">
            <a:avLst/>
          </a:prstGeom>
        </p:spPr>
      </p:pic>
      <p:pic>
        <p:nvPicPr>
          <p:cNvPr id="8" name="Image 7">
            <a:extLst>
              <a:ext uri="{FF2B5EF4-FFF2-40B4-BE49-F238E27FC236}">
                <a16:creationId xmlns:a16="http://schemas.microsoft.com/office/drawing/2014/main" id="{2BA1C570-7111-7BCE-721A-101935BAF34F}"/>
              </a:ext>
            </a:extLst>
          </p:cNvPr>
          <p:cNvPicPr>
            <a:picLocks noChangeAspect="1"/>
          </p:cNvPicPr>
          <p:nvPr/>
        </p:nvPicPr>
        <p:blipFill rotWithShape="1">
          <a:blip r:embed="rId3"/>
          <a:srcRect l="32487"/>
          <a:stretch/>
        </p:blipFill>
        <p:spPr>
          <a:xfrm>
            <a:off x="260482" y="4291709"/>
            <a:ext cx="5468040" cy="1822833"/>
          </a:xfrm>
          <a:prstGeom prst="rect">
            <a:avLst/>
          </a:prstGeom>
        </p:spPr>
      </p:pic>
      <p:pic>
        <p:nvPicPr>
          <p:cNvPr id="10" name="Image 9">
            <a:extLst>
              <a:ext uri="{FF2B5EF4-FFF2-40B4-BE49-F238E27FC236}">
                <a16:creationId xmlns:a16="http://schemas.microsoft.com/office/drawing/2014/main" id="{AC3B1B87-8459-72F4-A3F1-5D3FEA3BC218}"/>
              </a:ext>
            </a:extLst>
          </p:cNvPr>
          <p:cNvPicPr>
            <a:picLocks noChangeAspect="1"/>
          </p:cNvPicPr>
          <p:nvPr/>
        </p:nvPicPr>
        <p:blipFill>
          <a:blip r:embed="rId4"/>
          <a:stretch>
            <a:fillRect/>
          </a:stretch>
        </p:blipFill>
        <p:spPr>
          <a:xfrm>
            <a:off x="6151544" y="1032712"/>
            <a:ext cx="5516159" cy="5372632"/>
          </a:xfrm>
          <a:prstGeom prst="rect">
            <a:avLst/>
          </a:prstGeom>
        </p:spPr>
      </p:pic>
    </p:spTree>
    <p:extLst>
      <p:ext uri="{BB962C8B-B14F-4D97-AF65-F5344CB8AC3E}">
        <p14:creationId xmlns:p14="http://schemas.microsoft.com/office/powerpoint/2010/main" val="1477654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25</a:t>
            </a:fld>
            <a:endParaRPr lang="fr-FR" dirty="0"/>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pPr algn="ctr"/>
            <a:r>
              <a:rPr lang="fr-FR" dirty="0" err="1"/>
              <a:t>HyperOPT</a:t>
            </a:r>
            <a:endParaRPr lang="fr-FR" i="1" dirty="0"/>
          </a:p>
        </p:txBody>
      </p:sp>
      <p:pic>
        <p:nvPicPr>
          <p:cNvPr id="8" name="Image 7">
            <a:extLst>
              <a:ext uri="{FF2B5EF4-FFF2-40B4-BE49-F238E27FC236}">
                <a16:creationId xmlns:a16="http://schemas.microsoft.com/office/drawing/2014/main" id="{7CCD5913-2F96-195F-864C-74074C8CA3FF}"/>
              </a:ext>
            </a:extLst>
          </p:cNvPr>
          <p:cNvPicPr>
            <a:picLocks noChangeAspect="1"/>
          </p:cNvPicPr>
          <p:nvPr/>
        </p:nvPicPr>
        <p:blipFill rotWithShape="1">
          <a:blip r:embed="rId2">
            <a:clrChange>
              <a:clrFrom>
                <a:srgbClr val="D8D8D8"/>
              </a:clrFrom>
              <a:clrTo>
                <a:srgbClr val="D8D8D8">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Lst>
          </a:blip>
          <a:srcRect l="3577" t="4752" r="11503" b="5061"/>
          <a:stretch/>
        </p:blipFill>
        <p:spPr>
          <a:xfrm>
            <a:off x="1242874" y="1100830"/>
            <a:ext cx="8984202" cy="5363570"/>
          </a:xfrm>
          <a:prstGeom prst="rect">
            <a:avLst/>
          </a:prstGeom>
        </p:spPr>
      </p:pic>
    </p:spTree>
    <p:extLst>
      <p:ext uri="{BB962C8B-B14F-4D97-AF65-F5344CB8AC3E}">
        <p14:creationId xmlns:p14="http://schemas.microsoft.com/office/powerpoint/2010/main" val="257662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96492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5" name="Espace réservé du contenu 4">
            <a:extLst>
              <a:ext uri="{FF2B5EF4-FFF2-40B4-BE49-F238E27FC236}">
                <a16:creationId xmlns:a16="http://schemas.microsoft.com/office/drawing/2014/main" id="{7D266EE9-11C1-4F1C-AAC0-09A6FB709CA3}"/>
              </a:ext>
            </a:extLst>
          </p:cNvPr>
          <p:cNvSpPr>
            <a:spLocks noGrp="1"/>
          </p:cNvSpPr>
          <p:nvPr>
            <p:ph idx="1"/>
          </p:nvPr>
        </p:nvSpPr>
        <p:spPr>
          <a:xfrm>
            <a:off x="650630" y="1348922"/>
            <a:ext cx="5690535" cy="5748164"/>
          </a:xfrm>
        </p:spPr>
        <p:txBody>
          <a:bodyPr>
            <a:normAutofit/>
          </a:bodyPr>
          <a:lstStyle/>
          <a:p>
            <a:r>
              <a:rPr lang="fr-FR" b="1" dirty="0"/>
              <a:t>Qui ?</a:t>
            </a:r>
          </a:p>
          <a:p>
            <a:pPr marL="0" indent="0">
              <a:buNone/>
            </a:pPr>
            <a:endParaRPr lang="fr-FR" b="1" dirty="0"/>
          </a:p>
          <a:p>
            <a:r>
              <a:rPr lang="fr-FR" b="1" dirty="0"/>
              <a:t>Quoi ? </a:t>
            </a:r>
          </a:p>
          <a:p>
            <a:pPr lvl="1"/>
            <a:r>
              <a:rPr lang="fr-FR" dirty="0"/>
              <a:t>Modèle </a:t>
            </a:r>
            <a:r>
              <a:rPr lang="fr-FR" dirty="0" err="1"/>
              <a:t>scoring</a:t>
            </a:r>
            <a:r>
              <a:rPr lang="fr-FR" dirty="0"/>
              <a:t> remboursement</a:t>
            </a:r>
          </a:p>
          <a:p>
            <a:pPr lvl="1"/>
            <a:r>
              <a:rPr lang="fr-FR" dirty="0"/>
              <a:t>Dashboard </a:t>
            </a:r>
          </a:p>
          <a:p>
            <a:pPr lvl="2"/>
            <a:r>
              <a:rPr lang="fr-FR" dirty="0"/>
              <a:t>Interaction</a:t>
            </a:r>
          </a:p>
          <a:p>
            <a:pPr lvl="2"/>
            <a:r>
              <a:rPr lang="fr-FR" dirty="0"/>
              <a:t>Interprétation</a:t>
            </a:r>
          </a:p>
          <a:p>
            <a:r>
              <a:rPr lang="fr-FR" b="1" dirty="0"/>
              <a:t>Pourquoi ? </a:t>
            </a:r>
          </a:p>
          <a:p>
            <a:pPr lvl="1"/>
            <a:r>
              <a:rPr lang="fr-FR" u="sng" dirty="0"/>
              <a:t>Prédire</a:t>
            </a:r>
            <a:r>
              <a:rPr lang="fr-FR" dirty="0"/>
              <a:t> remboursement</a:t>
            </a:r>
            <a:endParaRPr lang="fr-FR" u="sng" dirty="0"/>
          </a:p>
          <a:p>
            <a:pPr lvl="1"/>
            <a:r>
              <a:rPr lang="fr-FR" u="sng" dirty="0"/>
              <a:t>Expliquer</a:t>
            </a:r>
            <a:r>
              <a:rPr lang="fr-FR" dirty="0"/>
              <a:t> raisons </a:t>
            </a:r>
          </a:p>
          <a:p>
            <a:pPr lvl="2"/>
            <a:r>
              <a:rPr lang="fr-FR" i="1" dirty="0"/>
              <a:t>Acceptation</a:t>
            </a:r>
            <a:endParaRPr lang="fr-FR" dirty="0"/>
          </a:p>
          <a:p>
            <a:pPr lvl="2"/>
            <a:r>
              <a:rPr lang="fr-FR" i="1" dirty="0"/>
              <a:t>Rejet</a:t>
            </a:r>
            <a:endParaRPr lang="fr-FR" dirty="0"/>
          </a:p>
          <a:p>
            <a:pPr lvl="1"/>
            <a:endParaRPr lang="fr-FR" dirty="0"/>
          </a:p>
          <a:p>
            <a:pPr marL="457200" lvl="1" indent="0" algn="ctr">
              <a:buFont typeface="Calibri" panose="020F0502020204030204" pitchFamily="34" charset="0"/>
              <a:buNone/>
            </a:pPr>
            <a:endParaRPr lang="fr-FR" dirty="0"/>
          </a:p>
          <a:p>
            <a:pPr marL="457200" lvl="1" indent="0">
              <a:buNone/>
            </a:pPr>
            <a:endParaRPr lang="fr-FR" dirty="0"/>
          </a:p>
        </p:txBody>
      </p:sp>
      <p:sp>
        <p:nvSpPr>
          <p:cNvPr id="2" name="Espace réservé du numéro de diapositive 1">
            <a:extLst>
              <a:ext uri="{FF2B5EF4-FFF2-40B4-BE49-F238E27FC236}">
                <a16:creationId xmlns:a16="http://schemas.microsoft.com/office/drawing/2014/main" id="{A042DAAD-E89C-4D3E-805A-544AAC229748}"/>
              </a:ext>
            </a:extLst>
          </p:cNvPr>
          <p:cNvSpPr>
            <a:spLocks noGrp="1"/>
          </p:cNvSpPr>
          <p:nvPr>
            <p:ph type="sldNum" sz="quarter" idx="12"/>
          </p:nvPr>
        </p:nvSpPr>
        <p:spPr/>
        <p:txBody>
          <a:bodyPr/>
          <a:lstStyle/>
          <a:p>
            <a:fld id="{9F4AEC0A-9FB1-4994-8F9B-332942245449}" type="slidenum">
              <a:rPr lang="fr-FR" smtClean="0"/>
              <a:pPr/>
              <a:t>4</a:t>
            </a:fld>
            <a:endParaRPr lang="fr-FR"/>
          </a:p>
        </p:txBody>
      </p:sp>
      <p:sp>
        <p:nvSpPr>
          <p:cNvPr id="27" name="Espace réservé du contenu 4">
            <a:extLst>
              <a:ext uri="{FF2B5EF4-FFF2-40B4-BE49-F238E27FC236}">
                <a16:creationId xmlns:a16="http://schemas.microsoft.com/office/drawing/2014/main" id="{E203F5FE-D74C-4A9C-B671-DD022EC809BB}"/>
              </a:ext>
            </a:extLst>
          </p:cNvPr>
          <p:cNvSpPr txBox="1">
            <a:spLocks/>
          </p:cNvSpPr>
          <p:nvPr/>
        </p:nvSpPr>
        <p:spPr>
          <a:xfrm>
            <a:off x="5989738" y="1348921"/>
            <a:ext cx="5796793" cy="5362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Comment ? </a:t>
            </a:r>
            <a:br>
              <a:rPr lang="fr-FR" b="1" dirty="0"/>
            </a:br>
            <a:endParaRPr lang="fr-FR" sz="900" b="1" dirty="0"/>
          </a:p>
          <a:p>
            <a:pPr lvl="1"/>
            <a:r>
              <a:rPr lang="fr-FR" i="1" dirty="0"/>
              <a:t>Data Set </a:t>
            </a:r>
            <a:r>
              <a:rPr lang="fr-FR" dirty="0"/>
              <a:t>« home-</a:t>
            </a:r>
            <a:r>
              <a:rPr lang="fr-FR" dirty="0" err="1"/>
              <a:t>credit</a:t>
            </a:r>
            <a:r>
              <a:rPr lang="fr-FR" dirty="0"/>
              <a:t>-default-</a:t>
            </a:r>
            <a:r>
              <a:rPr lang="fr-FR" dirty="0" err="1"/>
              <a:t>risk</a:t>
            </a:r>
            <a:r>
              <a:rPr lang="fr-FR" dirty="0"/>
              <a:t> »</a:t>
            </a:r>
            <a:endParaRPr lang="fr-FR" b="1" dirty="0"/>
          </a:p>
          <a:p>
            <a:pPr lvl="2"/>
            <a:r>
              <a:rPr lang="fr-FR" dirty="0"/>
              <a:t>307511 clients</a:t>
            </a:r>
          </a:p>
          <a:p>
            <a:pPr lvl="2"/>
            <a:r>
              <a:rPr lang="fr-FR" dirty="0"/>
              <a:t>Souscriptions précédentes</a:t>
            </a:r>
          </a:p>
          <a:p>
            <a:pPr lvl="2"/>
            <a:r>
              <a:rPr lang="fr-FR" dirty="0"/>
              <a:t>Historique remboursement</a:t>
            </a:r>
          </a:p>
          <a:p>
            <a:pPr lvl="2"/>
            <a:r>
              <a:rPr lang="fr-FR" dirty="0"/>
              <a:t>Historique carte de crédit</a:t>
            </a:r>
          </a:p>
          <a:p>
            <a:pPr lvl="2"/>
            <a:r>
              <a:rPr lang="fr-FR" dirty="0"/>
              <a:t>…</a:t>
            </a:r>
            <a:br>
              <a:rPr lang="fr-FR" dirty="0"/>
            </a:br>
            <a:endParaRPr lang="fr-FR" dirty="0"/>
          </a:p>
          <a:p>
            <a:pPr lvl="1"/>
            <a:r>
              <a:rPr lang="fr-FR" i="1" dirty="0"/>
              <a:t>Processus</a:t>
            </a:r>
          </a:p>
          <a:p>
            <a:pPr lvl="2"/>
            <a:r>
              <a:rPr lang="fr-FR" dirty="0"/>
              <a:t>Prétraiter données</a:t>
            </a:r>
          </a:p>
          <a:p>
            <a:pPr lvl="2"/>
            <a:r>
              <a:rPr lang="fr-FR" dirty="0"/>
              <a:t>Entrainer classifieur</a:t>
            </a:r>
          </a:p>
          <a:p>
            <a:pPr lvl="2"/>
            <a:r>
              <a:rPr lang="fr-FR" dirty="0"/>
              <a:t>Déployer sur cloud (api)</a:t>
            </a:r>
          </a:p>
          <a:p>
            <a:pPr lvl="2"/>
            <a:r>
              <a:rPr lang="fr-FR" dirty="0"/>
              <a:t>Dashboard sur cloud</a:t>
            </a:r>
          </a:p>
          <a:p>
            <a:pPr lvl="1"/>
            <a:endParaRPr lang="fr-FR" dirty="0"/>
          </a:p>
          <a:p>
            <a:pPr marL="457200" lvl="1" indent="0" algn="ctr">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pic>
        <p:nvPicPr>
          <p:cNvPr id="3" name="Picture 2" descr="Logo entreprise ">
            <a:hlinkClick r:id="rId2"/>
            <a:extLst>
              <a:ext uri="{FF2B5EF4-FFF2-40B4-BE49-F238E27FC236}">
                <a16:creationId xmlns:a16="http://schemas.microsoft.com/office/drawing/2014/main" id="{A4A434E7-2B5C-9D1D-9585-078530FE1DA9}"/>
              </a:ext>
            </a:extLst>
          </p:cNvPr>
          <p:cNvPicPr>
            <a:picLocks noChangeAspect="1" noChangeArrowheads="1"/>
          </p:cNvPicPr>
          <p:nvPr/>
        </p:nvPicPr>
        <p:blipFill>
          <a:blip r:embed="rId3">
            <a:clrChange>
              <a:clrFrom>
                <a:srgbClr val="D8D8D8"/>
              </a:clrFrom>
              <a:clrTo>
                <a:srgbClr val="D8D8D8">
                  <a:alpha val="0"/>
                </a:srgbClr>
              </a:clrTo>
            </a:clrChange>
            <a:extLst>
              <a:ext uri="{28A0092B-C50C-407E-A947-70E740481C1C}">
                <a14:useLocalDpi xmlns:a14="http://schemas.microsoft.com/office/drawing/2010/main" val="0"/>
              </a:ext>
            </a:extLst>
          </a:blip>
          <a:srcRect/>
          <a:stretch>
            <a:fillRect/>
          </a:stretch>
        </p:blipFill>
        <p:spPr bwMode="auto">
          <a:xfrm>
            <a:off x="2228483" y="1237396"/>
            <a:ext cx="1444074"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5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2.</a:t>
            </a:r>
            <a:r>
              <a:rPr lang="fr-FR" dirty="0"/>
              <a:t> Exploration &amp; Nettoyage des Données</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2241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2B7FCE-F2B9-A8B9-9B00-6762854AAB89}"/>
              </a:ext>
            </a:extLst>
          </p:cNvPr>
          <p:cNvSpPr>
            <a:spLocks noGrp="1"/>
          </p:cNvSpPr>
          <p:nvPr>
            <p:ph type="title"/>
          </p:nvPr>
        </p:nvSpPr>
        <p:spPr/>
        <p:txBody>
          <a:bodyPr/>
          <a:lstStyle/>
          <a:p>
            <a:r>
              <a:rPr lang="fr-FR" dirty="0">
                <a:solidFill>
                  <a:srgbClr val="7451EB"/>
                </a:solidFill>
              </a:rPr>
              <a:t>2.1.</a:t>
            </a:r>
            <a:r>
              <a:rPr lang="fr-FR" dirty="0"/>
              <a:t> Schéma Data Set</a:t>
            </a:r>
          </a:p>
        </p:txBody>
      </p:sp>
      <p:pic>
        <p:nvPicPr>
          <p:cNvPr id="6" name="Espace réservé du contenu 5" descr="Une image contenant table&#10;&#10;Description générée automatiquement">
            <a:extLst>
              <a:ext uri="{FF2B5EF4-FFF2-40B4-BE49-F238E27FC236}">
                <a16:creationId xmlns:a16="http://schemas.microsoft.com/office/drawing/2014/main" id="{693CD177-E246-8D0B-1840-B35A14D21745}"/>
              </a:ext>
            </a:extLst>
          </p:cNvPr>
          <p:cNvPicPr>
            <a:picLocks noGrp="1" noChangeAspect="1"/>
          </p:cNvPicPr>
          <p:nvPr>
            <p:ph idx="1"/>
          </p:nvPr>
        </p:nvPicPr>
        <p:blipFill>
          <a:blip r:embed="rId2">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071394" y="1121926"/>
            <a:ext cx="8049211" cy="5167312"/>
          </a:xfrm>
        </p:spPr>
      </p:pic>
      <p:sp>
        <p:nvSpPr>
          <p:cNvPr id="4" name="Espace réservé du numéro de diapositive 3">
            <a:extLst>
              <a:ext uri="{FF2B5EF4-FFF2-40B4-BE49-F238E27FC236}">
                <a16:creationId xmlns:a16="http://schemas.microsoft.com/office/drawing/2014/main" id="{CB464430-CEC9-B0F6-6ADE-80E5764043C7}"/>
              </a:ext>
            </a:extLst>
          </p:cNvPr>
          <p:cNvSpPr>
            <a:spLocks noGrp="1"/>
          </p:cNvSpPr>
          <p:nvPr>
            <p:ph type="sldNum" sz="quarter" idx="12"/>
          </p:nvPr>
        </p:nvSpPr>
        <p:spPr/>
        <p:txBody>
          <a:bodyPr/>
          <a:lstStyle/>
          <a:p>
            <a:fld id="{9F4AEC0A-9FB1-4994-8F9B-332942245449}" type="slidenum">
              <a:rPr lang="fr-FR" smtClean="0"/>
              <a:pPr/>
              <a:t>6</a:t>
            </a:fld>
            <a:endParaRPr lang="fr-FR"/>
          </a:p>
        </p:txBody>
      </p:sp>
    </p:spTree>
    <p:extLst>
      <p:ext uri="{BB962C8B-B14F-4D97-AF65-F5344CB8AC3E}">
        <p14:creationId xmlns:p14="http://schemas.microsoft.com/office/powerpoint/2010/main" val="84822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832FE6-9FDA-617F-78B1-A10FBAD31DCC}"/>
              </a:ext>
            </a:extLst>
          </p:cNvPr>
          <p:cNvSpPr>
            <a:spLocks noGrp="1"/>
          </p:cNvSpPr>
          <p:nvPr>
            <p:ph type="title"/>
          </p:nvPr>
        </p:nvSpPr>
        <p:spPr/>
        <p:txBody>
          <a:bodyPr/>
          <a:lstStyle/>
          <a:p>
            <a:r>
              <a:rPr lang="fr-FR" dirty="0">
                <a:solidFill>
                  <a:srgbClr val="7451EB"/>
                </a:solidFill>
              </a:rPr>
              <a:t>2.2.</a:t>
            </a:r>
            <a:r>
              <a:rPr lang="fr-FR" dirty="0"/>
              <a:t> Clients</a:t>
            </a:r>
          </a:p>
        </p:txBody>
      </p:sp>
      <p:pic>
        <p:nvPicPr>
          <p:cNvPr id="6" name="Espace réservé du contenu 5">
            <a:extLst>
              <a:ext uri="{FF2B5EF4-FFF2-40B4-BE49-F238E27FC236}">
                <a16:creationId xmlns:a16="http://schemas.microsoft.com/office/drawing/2014/main" id="{FE679EC6-F850-7A93-8E12-D3E49CB5E26B}"/>
              </a:ext>
            </a:extLst>
          </p:cNvPr>
          <p:cNvPicPr>
            <a:picLocks noGrp="1" noChangeAspect="1"/>
          </p:cNvPicPr>
          <p:nvPr>
            <p:ph idx="1"/>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Lst>
          </a:blip>
          <a:srcRect l="19221"/>
          <a:stretch/>
        </p:blipFill>
        <p:spPr>
          <a:xfrm>
            <a:off x="2935683" y="1161932"/>
            <a:ext cx="3099258" cy="1002625"/>
          </a:xfrm>
        </p:spPr>
      </p:pic>
      <p:sp>
        <p:nvSpPr>
          <p:cNvPr id="4" name="Espace réservé du numéro de diapositive 3">
            <a:extLst>
              <a:ext uri="{FF2B5EF4-FFF2-40B4-BE49-F238E27FC236}">
                <a16:creationId xmlns:a16="http://schemas.microsoft.com/office/drawing/2014/main" id="{35CBC4FB-2353-B0B0-F32E-7AA568B4995E}"/>
              </a:ext>
            </a:extLst>
          </p:cNvPr>
          <p:cNvSpPr>
            <a:spLocks noGrp="1"/>
          </p:cNvSpPr>
          <p:nvPr>
            <p:ph type="sldNum" sz="quarter" idx="12"/>
          </p:nvPr>
        </p:nvSpPr>
        <p:spPr/>
        <p:txBody>
          <a:bodyPr/>
          <a:lstStyle/>
          <a:p>
            <a:fld id="{9F4AEC0A-9FB1-4994-8F9B-332942245449}" type="slidenum">
              <a:rPr lang="fr-FR" smtClean="0"/>
              <a:pPr/>
              <a:t>7</a:t>
            </a:fld>
            <a:endParaRPr lang="fr-FR"/>
          </a:p>
        </p:txBody>
      </p:sp>
      <p:grpSp>
        <p:nvGrpSpPr>
          <p:cNvPr id="33" name="Groupe 32">
            <a:extLst>
              <a:ext uri="{FF2B5EF4-FFF2-40B4-BE49-F238E27FC236}">
                <a16:creationId xmlns:a16="http://schemas.microsoft.com/office/drawing/2014/main" id="{D98D96BD-9CC0-C6B4-C18B-50046DDFA9C6}"/>
              </a:ext>
            </a:extLst>
          </p:cNvPr>
          <p:cNvGrpSpPr/>
          <p:nvPr/>
        </p:nvGrpSpPr>
        <p:grpSpPr>
          <a:xfrm>
            <a:off x="54123" y="2199448"/>
            <a:ext cx="5682059" cy="4144877"/>
            <a:chOff x="54123" y="2199448"/>
            <a:chExt cx="5682059" cy="4144877"/>
          </a:xfrm>
        </p:grpSpPr>
        <p:pic>
          <p:nvPicPr>
            <p:cNvPr id="8" name="Image 7">
              <a:extLst>
                <a:ext uri="{FF2B5EF4-FFF2-40B4-BE49-F238E27FC236}">
                  <a16:creationId xmlns:a16="http://schemas.microsoft.com/office/drawing/2014/main" id="{265D00E8-E985-44FF-15FA-56C9433570C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Lst>
            </a:blip>
            <a:stretch>
              <a:fillRect/>
            </a:stretch>
          </p:blipFill>
          <p:spPr>
            <a:xfrm>
              <a:off x="54123" y="5117285"/>
              <a:ext cx="5682059" cy="1227040"/>
            </a:xfrm>
            <a:prstGeom prst="rect">
              <a:avLst/>
            </a:prstGeom>
          </p:spPr>
        </p:pic>
        <p:pic>
          <p:nvPicPr>
            <p:cNvPr id="14" name="Image 13">
              <a:extLst>
                <a:ext uri="{FF2B5EF4-FFF2-40B4-BE49-F238E27FC236}">
                  <a16:creationId xmlns:a16="http://schemas.microsoft.com/office/drawing/2014/main" id="{19D6BB7B-B95C-927C-0B08-1038049145FC}"/>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Lst>
            </a:blip>
            <a:stretch>
              <a:fillRect/>
            </a:stretch>
          </p:blipFill>
          <p:spPr>
            <a:xfrm>
              <a:off x="725931" y="2199448"/>
              <a:ext cx="4338443" cy="2352489"/>
            </a:xfrm>
            <a:prstGeom prst="rect">
              <a:avLst/>
            </a:prstGeom>
          </p:spPr>
        </p:pic>
        <p:cxnSp>
          <p:nvCxnSpPr>
            <p:cNvPr id="26" name="Connecteur droit avec flèche 25">
              <a:extLst>
                <a:ext uri="{FF2B5EF4-FFF2-40B4-BE49-F238E27FC236}">
                  <a16:creationId xmlns:a16="http://schemas.microsoft.com/office/drawing/2014/main" id="{807C6198-0E60-810F-C476-9ED1A18146ED}"/>
                </a:ext>
              </a:extLst>
            </p:cNvPr>
            <p:cNvCxnSpPr>
              <a:cxnSpLocks/>
              <a:stCxn id="14" idx="2"/>
              <a:endCxn id="8" idx="0"/>
            </p:cNvCxnSpPr>
            <p:nvPr/>
          </p:nvCxnSpPr>
          <p:spPr>
            <a:xfrm>
              <a:off x="2895153" y="4551937"/>
              <a:ext cx="0" cy="565348"/>
            </a:xfrm>
            <a:prstGeom prst="straightConnector1">
              <a:avLst/>
            </a:prstGeom>
            <a:ln w="28575">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e 35">
            <a:extLst>
              <a:ext uri="{FF2B5EF4-FFF2-40B4-BE49-F238E27FC236}">
                <a16:creationId xmlns:a16="http://schemas.microsoft.com/office/drawing/2014/main" id="{C4EBA386-7450-B359-5A3E-6DC25F285E6E}"/>
              </a:ext>
            </a:extLst>
          </p:cNvPr>
          <p:cNvGrpSpPr/>
          <p:nvPr/>
        </p:nvGrpSpPr>
        <p:grpSpPr>
          <a:xfrm>
            <a:off x="5807771" y="2611819"/>
            <a:ext cx="6121136" cy="3688900"/>
            <a:chOff x="5878795" y="2620208"/>
            <a:chExt cx="6121136" cy="3688900"/>
          </a:xfrm>
        </p:grpSpPr>
        <p:pic>
          <p:nvPicPr>
            <p:cNvPr id="18" name="Image 17">
              <a:extLst>
                <a:ext uri="{FF2B5EF4-FFF2-40B4-BE49-F238E27FC236}">
                  <a16:creationId xmlns:a16="http://schemas.microsoft.com/office/drawing/2014/main" id="{48AFB48D-4693-A695-0DF5-C60574E3FB39}"/>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400000"/>
                      </a14:imgEffect>
                      <a14:imgEffect>
                        <a14:brightnessContrast bright="-20000" contrast="20000"/>
                      </a14:imgEffect>
                    </a14:imgLayer>
                  </a14:imgProps>
                </a:ext>
              </a:extLst>
            </a:blip>
            <a:stretch>
              <a:fillRect/>
            </a:stretch>
          </p:blipFill>
          <p:spPr>
            <a:xfrm>
              <a:off x="5910004" y="2620208"/>
              <a:ext cx="6089927" cy="1334148"/>
            </a:xfrm>
            <a:prstGeom prst="rect">
              <a:avLst/>
            </a:prstGeom>
          </p:spPr>
        </p:pic>
        <p:pic>
          <p:nvPicPr>
            <p:cNvPr id="20" name="Image 19">
              <a:extLst>
                <a:ext uri="{FF2B5EF4-FFF2-40B4-BE49-F238E27FC236}">
                  <a16:creationId xmlns:a16="http://schemas.microsoft.com/office/drawing/2014/main" id="{C88F66CE-B2F1-8943-30E9-5EEA6C648601}"/>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400000"/>
                      </a14:imgEffect>
                      <a14:imgEffect>
                        <a14:brightnessContrast bright="-20000" contrast="20000"/>
                      </a14:imgEffect>
                    </a14:imgLayer>
                  </a14:imgProps>
                </a:ext>
              </a:extLst>
            </a:blip>
            <a:stretch>
              <a:fillRect/>
            </a:stretch>
          </p:blipFill>
          <p:spPr>
            <a:xfrm>
              <a:off x="5878795" y="4982476"/>
              <a:ext cx="6089927" cy="1326632"/>
            </a:xfrm>
            <a:prstGeom prst="rect">
              <a:avLst/>
            </a:prstGeom>
          </p:spPr>
        </p:pic>
        <p:grpSp>
          <p:nvGrpSpPr>
            <p:cNvPr id="35" name="Groupe 34">
              <a:extLst>
                <a:ext uri="{FF2B5EF4-FFF2-40B4-BE49-F238E27FC236}">
                  <a16:creationId xmlns:a16="http://schemas.microsoft.com/office/drawing/2014/main" id="{9852D2AE-2D83-2053-9609-CD0EAAFAEEF7}"/>
                </a:ext>
              </a:extLst>
            </p:cNvPr>
            <p:cNvGrpSpPr/>
            <p:nvPr/>
          </p:nvGrpSpPr>
          <p:grpSpPr>
            <a:xfrm>
              <a:off x="9865453" y="3145872"/>
              <a:ext cx="125835" cy="1965721"/>
              <a:chOff x="9865453" y="2944536"/>
              <a:chExt cx="125835" cy="1965721"/>
            </a:xfrm>
          </p:grpSpPr>
          <p:sp>
            <p:nvSpPr>
              <p:cNvPr id="23" name="Rectangle : coins arrondis 22">
                <a:extLst>
                  <a:ext uri="{FF2B5EF4-FFF2-40B4-BE49-F238E27FC236}">
                    <a16:creationId xmlns:a16="http://schemas.microsoft.com/office/drawing/2014/main" id="{88A0629E-84F8-334F-0B74-0A5C89A5F09E}"/>
                  </a:ext>
                </a:extLst>
              </p:cNvPr>
              <p:cNvSpPr/>
              <p:nvPr/>
            </p:nvSpPr>
            <p:spPr>
              <a:xfrm>
                <a:off x="9865453" y="2944536"/>
                <a:ext cx="125835" cy="234892"/>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D159C370-5D3F-E984-EBBE-FCF1B2BD4355}"/>
                  </a:ext>
                </a:extLst>
              </p:cNvPr>
              <p:cNvCxnSpPr>
                <a:cxnSpLocks/>
              </p:cNvCxnSpPr>
              <p:nvPr/>
            </p:nvCxnSpPr>
            <p:spPr>
              <a:xfrm>
                <a:off x="9932565" y="3172550"/>
                <a:ext cx="0" cy="17377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ZoneTexte 31">
              <a:extLst>
                <a:ext uri="{FF2B5EF4-FFF2-40B4-BE49-F238E27FC236}">
                  <a16:creationId xmlns:a16="http://schemas.microsoft.com/office/drawing/2014/main" id="{78FAB309-8A7F-9342-7D7E-E4CEC4B19C79}"/>
                </a:ext>
              </a:extLst>
            </p:cNvPr>
            <p:cNvSpPr txBox="1"/>
            <p:nvPr/>
          </p:nvSpPr>
          <p:spPr>
            <a:xfrm>
              <a:off x="9598181" y="4116496"/>
              <a:ext cx="1621422" cy="584775"/>
            </a:xfrm>
            <a:prstGeom prst="rect">
              <a:avLst/>
            </a:prstGeom>
            <a:noFill/>
          </p:spPr>
          <p:txBody>
            <a:bodyPr wrap="square" rtlCol="0">
              <a:spAutoFit/>
            </a:bodyPr>
            <a:lstStyle/>
            <a:p>
              <a:pPr algn="ctr"/>
              <a:r>
                <a:rPr lang="fr-FR" sz="1600" dirty="0">
                  <a:solidFill>
                    <a:srgbClr val="FF0000"/>
                  </a:solidFill>
                  <a:effectLst>
                    <a:outerShdw blurRad="38100" dist="38100" dir="2700000" algn="tl">
                      <a:srgbClr val="000000">
                        <a:alpha val="43137"/>
                      </a:srgbClr>
                    </a:outerShdw>
                  </a:effectLst>
                </a:rPr>
                <a:t>Filtrer</a:t>
              </a:r>
            </a:p>
            <a:p>
              <a:pPr algn="ctr"/>
              <a:r>
                <a:rPr lang="fr-FR" sz="1600" dirty="0">
                  <a:solidFill>
                    <a:srgbClr val="FF0000"/>
                  </a:solidFill>
                  <a:effectLst>
                    <a:outerShdw blurRad="38100" dist="38100" dir="2700000" algn="tl">
                      <a:srgbClr val="000000">
                        <a:alpha val="43137"/>
                      </a:srgbClr>
                    </a:outerShdw>
                  </a:effectLst>
                </a:rPr>
                <a:t>Anomalie</a:t>
              </a:r>
              <a:endParaRPr lang="fr-FR" sz="1600" b="1" dirty="0">
                <a:solidFill>
                  <a:srgbClr val="FF0000"/>
                </a:solidFill>
                <a:effectLst>
                  <a:outerShdw blurRad="38100" dist="38100" dir="2700000" algn="tl">
                    <a:srgbClr val="000000">
                      <a:alpha val="43137"/>
                    </a:srgbClr>
                  </a:outerShdw>
                </a:effectLst>
              </a:endParaRPr>
            </a:p>
          </p:txBody>
        </p:sp>
      </p:grpSp>
      <p:sp>
        <p:nvSpPr>
          <p:cNvPr id="31" name="ZoneTexte 30">
            <a:extLst>
              <a:ext uri="{FF2B5EF4-FFF2-40B4-BE49-F238E27FC236}">
                <a16:creationId xmlns:a16="http://schemas.microsoft.com/office/drawing/2014/main" id="{2FD3E59B-3EE2-D59B-67AC-E500F62367AE}"/>
              </a:ext>
            </a:extLst>
          </p:cNvPr>
          <p:cNvSpPr txBox="1"/>
          <p:nvPr/>
        </p:nvSpPr>
        <p:spPr>
          <a:xfrm>
            <a:off x="7366425" y="1366812"/>
            <a:ext cx="1693683" cy="584775"/>
          </a:xfrm>
          <a:prstGeom prst="rect">
            <a:avLst/>
          </a:prstGeom>
          <a:noFill/>
        </p:spPr>
        <p:txBody>
          <a:bodyPr wrap="square" rtlCol="0">
            <a:spAutoFit/>
          </a:bodyPr>
          <a:lstStyle/>
          <a:p>
            <a:pPr algn="ctr"/>
            <a:r>
              <a:rPr lang="fr-FR" sz="1600" dirty="0">
                <a:solidFill>
                  <a:srgbClr val="8062E9"/>
                </a:solidFill>
                <a:effectLst>
                  <a:outerShdw blurRad="38100" dist="38100" dir="2700000" algn="tl">
                    <a:srgbClr val="000000">
                      <a:alpha val="43137"/>
                    </a:srgbClr>
                  </a:outerShdw>
                </a:effectLst>
              </a:rPr>
              <a:t>Classe à prédire </a:t>
            </a:r>
            <a:r>
              <a:rPr lang="fr-FR" sz="1600" u="sng" dirty="0">
                <a:solidFill>
                  <a:srgbClr val="8062E9"/>
                </a:solidFill>
                <a:effectLst>
                  <a:outerShdw blurRad="38100" dist="38100" dir="2700000" algn="tl">
                    <a:srgbClr val="000000">
                      <a:alpha val="43137"/>
                    </a:srgbClr>
                  </a:outerShdw>
                </a:effectLst>
              </a:rPr>
              <a:t>très </a:t>
            </a:r>
            <a:r>
              <a:rPr lang="fr-FR" sz="1600" b="1" dirty="0">
                <a:solidFill>
                  <a:srgbClr val="8062E9"/>
                </a:solidFill>
                <a:effectLst>
                  <a:outerShdw blurRad="38100" dist="38100" dir="2700000" algn="tl">
                    <a:srgbClr val="000000">
                      <a:alpha val="43137"/>
                    </a:srgbClr>
                  </a:outerShdw>
                </a:effectLst>
              </a:rPr>
              <a:t>déséquilibrée</a:t>
            </a:r>
            <a:r>
              <a:rPr lang="fr-FR" sz="1600" dirty="0">
                <a:solidFill>
                  <a:srgbClr val="8062E9"/>
                </a:solidFill>
                <a:effectLst>
                  <a:outerShdw blurRad="38100" dist="38100" dir="2700000" algn="tl">
                    <a:srgbClr val="000000">
                      <a:alpha val="43137"/>
                    </a:srgbClr>
                  </a:outerShdw>
                </a:effectLst>
              </a:rPr>
              <a:t> </a:t>
            </a:r>
            <a:endParaRPr lang="fr-FR" sz="1600" b="1" dirty="0">
              <a:solidFill>
                <a:srgbClr val="8062E9"/>
              </a:solidFill>
              <a:effectLst>
                <a:outerShdw blurRad="38100" dist="38100" dir="2700000" algn="tl">
                  <a:srgbClr val="000000">
                    <a:alpha val="43137"/>
                  </a:srgbClr>
                </a:outerShdw>
              </a:effectLst>
            </a:endParaRPr>
          </a:p>
        </p:txBody>
      </p:sp>
      <p:cxnSp>
        <p:nvCxnSpPr>
          <p:cNvPr id="37" name="Connecteur droit avec flèche 36">
            <a:extLst>
              <a:ext uri="{FF2B5EF4-FFF2-40B4-BE49-F238E27FC236}">
                <a16:creationId xmlns:a16="http://schemas.microsoft.com/office/drawing/2014/main" id="{2B08EA10-5C9A-E32C-6585-1988CAB96849}"/>
              </a:ext>
            </a:extLst>
          </p:cNvPr>
          <p:cNvCxnSpPr>
            <a:cxnSpLocks/>
            <a:stCxn id="6" idx="3"/>
            <a:endCxn id="31" idx="1"/>
          </p:cNvCxnSpPr>
          <p:nvPr/>
        </p:nvCxnSpPr>
        <p:spPr>
          <a:xfrm flipV="1">
            <a:off x="6034941" y="1659200"/>
            <a:ext cx="1331484" cy="4045"/>
          </a:xfrm>
          <a:prstGeom prst="straightConnector1">
            <a:avLst/>
          </a:prstGeom>
          <a:ln w="57150">
            <a:solidFill>
              <a:srgbClr val="7451EB"/>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E65AD146-7AAF-6664-00BE-69174A3054C7}"/>
              </a:ext>
            </a:extLst>
          </p:cNvPr>
          <p:cNvSpPr txBox="1"/>
          <p:nvPr/>
        </p:nvSpPr>
        <p:spPr>
          <a:xfrm>
            <a:off x="2840211" y="4665334"/>
            <a:ext cx="956280" cy="338554"/>
          </a:xfrm>
          <a:prstGeom prst="rect">
            <a:avLst/>
          </a:prstGeom>
          <a:noFill/>
        </p:spPr>
        <p:txBody>
          <a:bodyPr wrap="square" rtlCol="0">
            <a:spAutoFit/>
          </a:bodyPr>
          <a:lstStyle/>
          <a:p>
            <a:pPr algn="ctr"/>
            <a:r>
              <a:rPr lang="fr-FR" sz="1600" dirty="0">
                <a:solidFill>
                  <a:srgbClr val="8062E9"/>
                </a:solidFill>
                <a:effectLst>
                  <a:outerShdw blurRad="38100" dist="38100" dir="2700000" algn="tl">
                    <a:srgbClr val="000000">
                      <a:alpha val="43137"/>
                    </a:srgbClr>
                  </a:outerShdw>
                </a:effectLst>
              </a:rPr>
              <a:t>ANOVA</a:t>
            </a:r>
            <a:endParaRPr lang="fr-FR" sz="1600" b="1" dirty="0">
              <a:solidFill>
                <a:srgbClr val="8062E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730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832FE6-9FDA-617F-78B1-A10FBAD31DCC}"/>
              </a:ext>
            </a:extLst>
          </p:cNvPr>
          <p:cNvSpPr>
            <a:spLocks noGrp="1"/>
          </p:cNvSpPr>
          <p:nvPr>
            <p:ph type="title"/>
          </p:nvPr>
        </p:nvSpPr>
        <p:spPr/>
        <p:txBody>
          <a:bodyPr/>
          <a:lstStyle/>
          <a:p>
            <a:r>
              <a:rPr lang="fr-FR" dirty="0">
                <a:solidFill>
                  <a:srgbClr val="7451EB"/>
                </a:solidFill>
              </a:rPr>
              <a:t>2.3.</a:t>
            </a:r>
            <a:r>
              <a:rPr lang="fr-FR" dirty="0"/>
              <a:t> Souscriptions Précédentes</a:t>
            </a:r>
          </a:p>
        </p:txBody>
      </p:sp>
      <p:pic>
        <p:nvPicPr>
          <p:cNvPr id="6" name="Espace réservé du contenu 5">
            <a:extLst>
              <a:ext uri="{FF2B5EF4-FFF2-40B4-BE49-F238E27FC236}">
                <a16:creationId xmlns:a16="http://schemas.microsoft.com/office/drawing/2014/main" id="{FE679EC6-F850-7A93-8E12-D3E49CB5E26B}"/>
              </a:ext>
            </a:extLst>
          </p:cNvPr>
          <p:cNvPicPr>
            <a:picLocks noGrp="1" noChangeAspect="1"/>
          </p:cNvPicPr>
          <p:nvPr>
            <p:ph idx="1"/>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t="3948" b="3948"/>
          <a:stretch/>
        </p:blipFill>
        <p:spPr>
          <a:xfrm>
            <a:off x="790974" y="1477448"/>
            <a:ext cx="4097506" cy="1325563"/>
          </a:xfrm>
        </p:spPr>
      </p:pic>
      <p:sp>
        <p:nvSpPr>
          <p:cNvPr id="4" name="Espace réservé du numéro de diapositive 3">
            <a:extLst>
              <a:ext uri="{FF2B5EF4-FFF2-40B4-BE49-F238E27FC236}">
                <a16:creationId xmlns:a16="http://schemas.microsoft.com/office/drawing/2014/main" id="{35CBC4FB-2353-B0B0-F32E-7AA568B4995E}"/>
              </a:ext>
            </a:extLst>
          </p:cNvPr>
          <p:cNvSpPr>
            <a:spLocks noGrp="1"/>
          </p:cNvSpPr>
          <p:nvPr>
            <p:ph type="sldNum" sz="quarter" idx="12"/>
          </p:nvPr>
        </p:nvSpPr>
        <p:spPr/>
        <p:txBody>
          <a:bodyPr/>
          <a:lstStyle/>
          <a:p>
            <a:fld id="{9F4AEC0A-9FB1-4994-8F9B-332942245449}" type="slidenum">
              <a:rPr lang="fr-FR" smtClean="0"/>
              <a:pPr/>
              <a:t>8</a:t>
            </a:fld>
            <a:endParaRPr lang="fr-FR"/>
          </a:p>
        </p:txBody>
      </p:sp>
      <p:pic>
        <p:nvPicPr>
          <p:cNvPr id="14" name="Image 13">
            <a:extLst>
              <a:ext uri="{FF2B5EF4-FFF2-40B4-BE49-F238E27FC236}">
                <a16:creationId xmlns:a16="http://schemas.microsoft.com/office/drawing/2014/main" id="{19D6BB7B-B95C-927C-0B08-1038049145FC}"/>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6357715" y="1231477"/>
            <a:ext cx="5183654" cy="2399647"/>
          </a:xfrm>
          <a:prstGeom prst="rect">
            <a:avLst/>
          </a:prstGeom>
        </p:spPr>
      </p:pic>
      <p:sp>
        <p:nvSpPr>
          <p:cNvPr id="5" name="Espace réservé du contenu 4">
            <a:extLst>
              <a:ext uri="{FF2B5EF4-FFF2-40B4-BE49-F238E27FC236}">
                <a16:creationId xmlns:a16="http://schemas.microsoft.com/office/drawing/2014/main" id="{A81273F3-0869-D485-3822-330F2547CB7A}"/>
              </a:ext>
            </a:extLst>
          </p:cNvPr>
          <p:cNvSpPr txBox="1">
            <a:spLocks/>
          </p:cNvSpPr>
          <p:nvPr/>
        </p:nvSpPr>
        <p:spPr>
          <a:xfrm>
            <a:off x="790974" y="2855166"/>
            <a:ext cx="4378192" cy="2399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Valeurs Manquantes : </a:t>
            </a:r>
          </a:p>
          <a:p>
            <a:pPr lvl="1"/>
            <a:r>
              <a:rPr lang="fr-FR" dirty="0"/>
              <a:t>Catégorielles</a:t>
            </a:r>
          </a:p>
          <a:p>
            <a:pPr lvl="2"/>
            <a:r>
              <a:rPr lang="fr-FR" dirty="0"/>
              <a:t>Remplacer par </a:t>
            </a:r>
            <a:r>
              <a:rPr lang="fr-FR" i="1" dirty="0"/>
              <a:t>‘</a:t>
            </a:r>
            <a:r>
              <a:rPr lang="fr-FR" i="1" dirty="0" err="1"/>
              <a:t>Unknown</a:t>
            </a:r>
            <a:r>
              <a:rPr lang="fr-FR" i="1" dirty="0"/>
              <a:t>’</a:t>
            </a:r>
          </a:p>
          <a:p>
            <a:pPr lvl="1"/>
            <a:r>
              <a:rPr lang="fr-FR" dirty="0"/>
              <a:t>Numériques</a:t>
            </a:r>
          </a:p>
          <a:p>
            <a:pPr lvl="2"/>
            <a:r>
              <a:rPr lang="fr-FR" dirty="0"/>
              <a:t>Supprimer colonnes vides</a:t>
            </a:r>
          </a:p>
          <a:p>
            <a:pPr lvl="2"/>
            <a:r>
              <a:rPr lang="fr-FR" dirty="0"/>
              <a:t>Imputation</a:t>
            </a:r>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pic>
        <p:nvPicPr>
          <p:cNvPr id="9" name="Image 8">
            <a:extLst>
              <a:ext uri="{FF2B5EF4-FFF2-40B4-BE49-F238E27FC236}">
                <a16:creationId xmlns:a16="http://schemas.microsoft.com/office/drawing/2014/main" id="{66BB3D15-F98A-9D67-ACAA-F308555982C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Lst>
          </a:blip>
          <a:stretch>
            <a:fillRect/>
          </a:stretch>
        </p:blipFill>
        <p:spPr>
          <a:xfrm>
            <a:off x="6092756" y="4018327"/>
            <a:ext cx="5448613" cy="2119368"/>
          </a:xfrm>
          <a:prstGeom prst="rect">
            <a:avLst/>
          </a:prstGeom>
        </p:spPr>
      </p:pic>
    </p:spTree>
    <p:extLst>
      <p:ext uri="{BB962C8B-B14F-4D97-AF65-F5344CB8AC3E}">
        <p14:creationId xmlns:p14="http://schemas.microsoft.com/office/powerpoint/2010/main" val="11467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2.2.</a:t>
            </a:r>
            <a:r>
              <a:rPr lang="fr-FR" dirty="0"/>
              <a:t> Data Set Agrégé </a:t>
            </a:r>
            <a:r>
              <a:rPr lang="fr-FR" sz="2800" dirty="0"/>
              <a:t>[</a:t>
            </a:r>
            <a:r>
              <a:rPr lang="fr-FR" sz="2800" b="1" dirty="0"/>
              <a:t>307505</a:t>
            </a:r>
            <a:r>
              <a:rPr lang="fr-FR" sz="2800" dirty="0"/>
              <a:t> × </a:t>
            </a:r>
            <a:r>
              <a:rPr lang="fr-FR" sz="2800" b="1" dirty="0"/>
              <a:t>530</a:t>
            </a:r>
            <a:r>
              <a:rPr lang="fr-FR" sz="2800" dirty="0"/>
              <a:t>]</a:t>
            </a:r>
            <a:endParaRPr lang="fr-FR" dirty="0"/>
          </a:p>
        </p:txBody>
      </p:sp>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9</a:t>
            </a:fld>
            <a:endParaRPr lang="fr-FR"/>
          </a:p>
        </p:txBody>
      </p:sp>
      <p:cxnSp>
        <p:nvCxnSpPr>
          <p:cNvPr id="19" name="Connecteur droit avec flèche 18">
            <a:extLst>
              <a:ext uri="{FF2B5EF4-FFF2-40B4-BE49-F238E27FC236}">
                <a16:creationId xmlns:a16="http://schemas.microsoft.com/office/drawing/2014/main" id="{95BB7222-3651-F9E6-2C2F-C9C6A9A84B29}"/>
              </a:ext>
            </a:extLst>
          </p:cNvPr>
          <p:cNvCxnSpPr>
            <a:cxnSpLocks/>
            <a:stCxn id="27" idx="1"/>
            <a:endCxn id="31" idx="3"/>
          </p:cNvCxnSpPr>
          <p:nvPr/>
        </p:nvCxnSpPr>
        <p:spPr>
          <a:xfrm flipH="1">
            <a:off x="5637741" y="2073776"/>
            <a:ext cx="43339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Connecteur droit avec flèche 20">
            <a:extLst>
              <a:ext uri="{FF2B5EF4-FFF2-40B4-BE49-F238E27FC236}">
                <a16:creationId xmlns:a16="http://schemas.microsoft.com/office/drawing/2014/main" id="{0EE288AD-8C21-4F92-A3A7-281AD87A152E}"/>
              </a:ext>
            </a:extLst>
          </p:cNvPr>
          <p:cNvCxnSpPr>
            <a:cxnSpLocks/>
            <a:stCxn id="28" idx="1"/>
            <a:endCxn id="51" idx="3"/>
          </p:cNvCxnSpPr>
          <p:nvPr/>
        </p:nvCxnSpPr>
        <p:spPr>
          <a:xfrm flipH="1">
            <a:off x="8559689" y="2073776"/>
            <a:ext cx="433391"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Connecteur droit avec flèche 21">
            <a:extLst>
              <a:ext uri="{FF2B5EF4-FFF2-40B4-BE49-F238E27FC236}">
                <a16:creationId xmlns:a16="http://schemas.microsoft.com/office/drawing/2014/main" id="{A9FD2061-86AC-81C9-E287-4D7945DB50EA}"/>
              </a:ext>
            </a:extLst>
          </p:cNvPr>
          <p:cNvCxnSpPr>
            <a:cxnSpLocks/>
            <a:stCxn id="23" idx="1"/>
            <a:endCxn id="26" idx="3"/>
          </p:cNvCxnSpPr>
          <p:nvPr/>
        </p:nvCxnSpPr>
        <p:spPr>
          <a:xfrm flipH="1">
            <a:off x="3049478" y="2073776"/>
            <a:ext cx="43339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3" name="Rectangle : coins arrondis 22">
            <a:extLst>
              <a:ext uri="{FF2B5EF4-FFF2-40B4-BE49-F238E27FC236}">
                <a16:creationId xmlns:a16="http://schemas.microsoft.com/office/drawing/2014/main" id="{8DFA6696-E817-95D6-86D4-79450CBE469B}"/>
              </a:ext>
            </a:extLst>
          </p:cNvPr>
          <p:cNvSpPr/>
          <p:nvPr/>
        </p:nvSpPr>
        <p:spPr>
          <a:xfrm>
            <a:off x="3482870" y="1684066"/>
            <a:ext cx="790529" cy="779419"/>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Jointure</a:t>
            </a:r>
          </a:p>
        </p:txBody>
      </p:sp>
      <p:sp>
        <p:nvSpPr>
          <p:cNvPr id="25" name="Rectangle 30">
            <a:extLst>
              <a:ext uri="{FF2B5EF4-FFF2-40B4-BE49-F238E27FC236}">
                <a16:creationId xmlns:a16="http://schemas.microsoft.com/office/drawing/2014/main" id="{B930C153-C1C9-4BE0-1B1D-41B27696F7E0}"/>
              </a:ext>
            </a:extLst>
          </p:cNvPr>
          <p:cNvSpPr/>
          <p:nvPr/>
        </p:nvSpPr>
        <p:spPr>
          <a:xfrm>
            <a:off x="1704730" y="1280968"/>
            <a:ext cx="8523215" cy="1325563"/>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26" name="Rectangle : coins arrondis 25">
            <a:extLst>
              <a:ext uri="{FF2B5EF4-FFF2-40B4-BE49-F238E27FC236}">
                <a16:creationId xmlns:a16="http://schemas.microsoft.com/office/drawing/2014/main" id="{EE9F2166-7F94-79EF-AD70-7CDF8C13BF91}"/>
              </a:ext>
            </a:extLst>
          </p:cNvPr>
          <p:cNvSpPr/>
          <p:nvPr/>
        </p:nvSpPr>
        <p:spPr>
          <a:xfrm>
            <a:off x="2094328" y="1684066"/>
            <a:ext cx="955150" cy="779419"/>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Agrégation</a:t>
            </a:r>
            <a:endParaRPr lang="fr-FR" sz="1100" b="1" dirty="0">
              <a:solidFill>
                <a:schemeClr val="tx1"/>
              </a:solidFill>
            </a:endParaRPr>
          </a:p>
        </p:txBody>
      </p:sp>
      <p:sp>
        <p:nvSpPr>
          <p:cNvPr id="27" name="Rectangle : coins arrondis 26">
            <a:extLst>
              <a:ext uri="{FF2B5EF4-FFF2-40B4-BE49-F238E27FC236}">
                <a16:creationId xmlns:a16="http://schemas.microsoft.com/office/drawing/2014/main" id="{52E3676F-E400-A662-6B23-0799C848BA4F}"/>
              </a:ext>
            </a:extLst>
          </p:cNvPr>
          <p:cNvSpPr/>
          <p:nvPr/>
        </p:nvSpPr>
        <p:spPr>
          <a:xfrm>
            <a:off x="6071133" y="1684325"/>
            <a:ext cx="988079" cy="778901"/>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Imputation</a:t>
            </a:r>
          </a:p>
        </p:txBody>
      </p:sp>
      <p:sp>
        <p:nvSpPr>
          <p:cNvPr id="28" name="Rectangle : coins arrondis 27">
            <a:extLst>
              <a:ext uri="{FF2B5EF4-FFF2-40B4-BE49-F238E27FC236}">
                <a16:creationId xmlns:a16="http://schemas.microsoft.com/office/drawing/2014/main" id="{7E38111A-DFEA-9482-AD3E-3AF57456C979}"/>
              </a:ext>
            </a:extLst>
          </p:cNvPr>
          <p:cNvSpPr/>
          <p:nvPr/>
        </p:nvSpPr>
        <p:spPr>
          <a:xfrm>
            <a:off x="8993080" y="1684325"/>
            <a:ext cx="1067085" cy="778901"/>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Eliminer Corrélations</a:t>
            </a:r>
          </a:p>
        </p:txBody>
      </p:sp>
      <p:sp>
        <p:nvSpPr>
          <p:cNvPr id="29" name="ZoneTexte 28">
            <a:extLst>
              <a:ext uri="{FF2B5EF4-FFF2-40B4-BE49-F238E27FC236}">
                <a16:creationId xmlns:a16="http://schemas.microsoft.com/office/drawing/2014/main" id="{4B70C263-F8EA-6547-C82C-836DFA1F8939}"/>
              </a:ext>
            </a:extLst>
          </p:cNvPr>
          <p:cNvSpPr txBox="1"/>
          <p:nvPr/>
        </p:nvSpPr>
        <p:spPr>
          <a:xfrm>
            <a:off x="4741106" y="1280968"/>
            <a:ext cx="2098546" cy="395452"/>
          </a:xfrm>
          <a:prstGeom prst="rect">
            <a:avLst/>
          </a:prstGeom>
          <a:noFill/>
        </p:spPr>
        <p:txBody>
          <a:bodyPr wrap="square" rtlCol="0">
            <a:spAutoFit/>
          </a:bodyPr>
          <a:lstStyle/>
          <a:p>
            <a:pPr algn="ctr"/>
            <a:r>
              <a:rPr lang="fr-FR" b="1" dirty="0">
                <a:solidFill>
                  <a:srgbClr val="9989D9"/>
                </a:solidFill>
                <a:effectLst>
                  <a:outerShdw blurRad="38100" dist="38100" dir="2700000" algn="tl">
                    <a:srgbClr val="000000">
                      <a:alpha val="43137"/>
                    </a:srgbClr>
                  </a:outerShdw>
                </a:effectLst>
              </a:rPr>
              <a:t>Pré-traitement</a:t>
            </a:r>
          </a:p>
        </p:txBody>
      </p:sp>
      <p:sp>
        <p:nvSpPr>
          <p:cNvPr id="31" name="Rectangle : coins arrondis 30">
            <a:extLst>
              <a:ext uri="{FF2B5EF4-FFF2-40B4-BE49-F238E27FC236}">
                <a16:creationId xmlns:a16="http://schemas.microsoft.com/office/drawing/2014/main" id="{B3F333B8-0BBC-86D8-34ED-7DFD3191C850}"/>
              </a:ext>
            </a:extLst>
          </p:cNvPr>
          <p:cNvSpPr/>
          <p:nvPr/>
        </p:nvSpPr>
        <p:spPr>
          <a:xfrm>
            <a:off x="4706791" y="1684325"/>
            <a:ext cx="930950" cy="778901"/>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Encodage (OHE)</a:t>
            </a:r>
          </a:p>
        </p:txBody>
      </p:sp>
      <p:cxnSp>
        <p:nvCxnSpPr>
          <p:cNvPr id="32" name="Connecteur droit avec flèche 31">
            <a:extLst>
              <a:ext uri="{FF2B5EF4-FFF2-40B4-BE49-F238E27FC236}">
                <a16:creationId xmlns:a16="http://schemas.microsoft.com/office/drawing/2014/main" id="{142E0B7D-7D8E-6A34-42CB-029F6EF0FBDC}"/>
              </a:ext>
            </a:extLst>
          </p:cNvPr>
          <p:cNvCxnSpPr>
            <a:cxnSpLocks/>
            <a:stCxn id="31" idx="1"/>
            <a:endCxn id="23" idx="3"/>
          </p:cNvCxnSpPr>
          <p:nvPr/>
        </p:nvCxnSpPr>
        <p:spPr>
          <a:xfrm flipH="1">
            <a:off x="4273399" y="2073776"/>
            <a:ext cx="43339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5" name="ZoneTexte 14">
            <a:extLst>
              <a:ext uri="{FF2B5EF4-FFF2-40B4-BE49-F238E27FC236}">
                <a16:creationId xmlns:a16="http://schemas.microsoft.com/office/drawing/2014/main" id="{245D96AB-85C5-748E-25F0-DCA656F66F9D}"/>
              </a:ext>
            </a:extLst>
          </p:cNvPr>
          <p:cNvSpPr txBox="1"/>
          <p:nvPr/>
        </p:nvSpPr>
        <p:spPr>
          <a:xfrm>
            <a:off x="131065" y="1909004"/>
            <a:ext cx="975184" cy="329543"/>
          </a:xfrm>
          <a:prstGeom prst="rect">
            <a:avLst/>
          </a:prstGeom>
          <a:noFill/>
        </p:spPr>
        <p:txBody>
          <a:bodyPr wrap="square" rtlCol="0">
            <a:spAutoFit/>
          </a:bodyPr>
          <a:lstStyle/>
          <a:p>
            <a:pPr algn="ctr"/>
            <a:r>
              <a:rPr lang="fr-FR" sz="1400" b="1" i="1" dirty="0"/>
              <a:t>Tables</a:t>
            </a:r>
          </a:p>
        </p:txBody>
      </p:sp>
      <p:sp>
        <p:nvSpPr>
          <p:cNvPr id="16" name="ZoneTexte 15">
            <a:extLst>
              <a:ext uri="{FF2B5EF4-FFF2-40B4-BE49-F238E27FC236}">
                <a16:creationId xmlns:a16="http://schemas.microsoft.com/office/drawing/2014/main" id="{DC92A5EE-60C0-E109-331A-22544519779D}"/>
              </a:ext>
            </a:extLst>
          </p:cNvPr>
          <p:cNvSpPr txBox="1"/>
          <p:nvPr/>
        </p:nvSpPr>
        <p:spPr>
          <a:xfrm>
            <a:off x="10826427" y="1793664"/>
            <a:ext cx="975184" cy="560223"/>
          </a:xfrm>
          <a:prstGeom prst="rect">
            <a:avLst/>
          </a:prstGeom>
          <a:noFill/>
        </p:spPr>
        <p:txBody>
          <a:bodyPr wrap="square" rtlCol="0">
            <a:spAutoFit/>
          </a:bodyPr>
          <a:lstStyle/>
          <a:p>
            <a:pPr algn="ctr"/>
            <a:r>
              <a:rPr lang="fr-FR" sz="1400" b="1" i="1" dirty="0"/>
              <a:t>Data set Agrégé</a:t>
            </a:r>
          </a:p>
        </p:txBody>
      </p:sp>
      <p:cxnSp>
        <p:nvCxnSpPr>
          <p:cNvPr id="17" name="Connecteur droit avec flèche 16">
            <a:extLst>
              <a:ext uri="{FF2B5EF4-FFF2-40B4-BE49-F238E27FC236}">
                <a16:creationId xmlns:a16="http://schemas.microsoft.com/office/drawing/2014/main" id="{E0D5025D-1409-BC6E-45CE-2AD45259424B}"/>
              </a:ext>
            </a:extLst>
          </p:cNvPr>
          <p:cNvCxnSpPr>
            <a:cxnSpLocks/>
            <a:stCxn id="26" idx="1"/>
            <a:endCxn id="15" idx="3"/>
          </p:cNvCxnSpPr>
          <p:nvPr/>
        </p:nvCxnSpPr>
        <p:spPr>
          <a:xfrm flipH="1">
            <a:off x="1106249" y="2073776"/>
            <a:ext cx="988079"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Connecteur droit avec flèche 17">
            <a:extLst>
              <a:ext uri="{FF2B5EF4-FFF2-40B4-BE49-F238E27FC236}">
                <a16:creationId xmlns:a16="http://schemas.microsoft.com/office/drawing/2014/main" id="{9B8011DA-9F2D-379F-476E-D7C5AD779498}"/>
              </a:ext>
            </a:extLst>
          </p:cNvPr>
          <p:cNvCxnSpPr>
            <a:cxnSpLocks/>
            <a:stCxn id="16" idx="1"/>
            <a:endCxn id="28" idx="3"/>
          </p:cNvCxnSpPr>
          <p:nvPr/>
        </p:nvCxnSpPr>
        <p:spPr>
          <a:xfrm flipH="1">
            <a:off x="10060165" y="2073776"/>
            <a:ext cx="76626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34" name="Tableau 33">
            <a:extLst>
              <a:ext uri="{FF2B5EF4-FFF2-40B4-BE49-F238E27FC236}">
                <a16:creationId xmlns:a16="http://schemas.microsoft.com/office/drawing/2014/main" id="{663CDB67-6DA5-A3FB-75D1-9C657677FFDC}"/>
              </a:ext>
            </a:extLst>
          </p:cNvPr>
          <p:cNvGraphicFramePr>
            <a:graphicFrameLocks noGrp="1"/>
          </p:cNvGraphicFramePr>
          <p:nvPr>
            <p:extLst>
              <p:ext uri="{D42A27DB-BD31-4B8C-83A1-F6EECF244321}">
                <p14:modId xmlns:p14="http://schemas.microsoft.com/office/powerpoint/2010/main" val="1949212034"/>
              </p:ext>
            </p:extLst>
          </p:nvPr>
        </p:nvGraphicFramePr>
        <p:xfrm>
          <a:off x="825340" y="2923826"/>
          <a:ext cx="11002964" cy="2949427"/>
        </p:xfrm>
        <a:graphic>
          <a:graphicData uri="http://schemas.openxmlformats.org/drawingml/2006/table">
            <a:tbl>
              <a:tblPr/>
              <a:tblGrid>
                <a:gridCol w="724475">
                  <a:extLst>
                    <a:ext uri="{9D8B030D-6E8A-4147-A177-3AD203B41FA5}">
                      <a16:colId xmlns:a16="http://schemas.microsoft.com/office/drawing/2014/main" val="1804611682"/>
                    </a:ext>
                  </a:extLst>
                </a:gridCol>
                <a:gridCol w="724475">
                  <a:extLst>
                    <a:ext uri="{9D8B030D-6E8A-4147-A177-3AD203B41FA5}">
                      <a16:colId xmlns:a16="http://schemas.microsoft.com/office/drawing/2014/main" val="1176378185"/>
                    </a:ext>
                  </a:extLst>
                </a:gridCol>
                <a:gridCol w="724475">
                  <a:extLst>
                    <a:ext uri="{9D8B030D-6E8A-4147-A177-3AD203B41FA5}">
                      <a16:colId xmlns:a16="http://schemas.microsoft.com/office/drawing/2014/main" val="1921470335"/>
                    </a:ext>
                  </a:extLst>
                </a:gridCol>
                <a:gridCol w="724475">
                  <a:extLst>
                    <a:ext uri="{9D8B030D-6E8A-4147-A177-3AD203B41FA5}">
                      <a16:colId xmlns:a16="http://schemas.microsoft.com/office/drawing/2014/main" val="1645709606"/>
                    </a:ext>
                  </a:extLst>
                </a:gridCol>
                <a:gridCol w="724475">
                  <a:extLst>
                    <a:ext uri="{9D8B030D-6E8A-4147-A177-3AD203B41FA5}">
                      <a16:colId xmlns:a16="http://schemas.microsoft.com/office/drawing/2014/main" val="2734887398"/>
                    </a:ext>
                  </a:extLst>
                </a:gridCol>
                <a:gridCol w="724475">
                  <a:extLst>
                    <a:ext uri="{9D8B030D-6E8A-4147-A177-3AD203B41FA5}">
                      <a16:colId xmlns:a16="http://schemas.microsoft.com/office/drawing/2014/main" val="703035785"/>
                    </a:ext>
                  </a:extLst>
                </a:gridCol>
                <a:gridCol w="724475">
                  <a:extLst>
                    <a:ext uri="{9D8B030D-6E8A-4147-A177-3AD203B41FA5}">
                      <a16:colId xmlns:a16="http://schemas.microsoft.com/office/drawing/2014/main" val="3468168994"/>
                    </a:ext>
                  </a:extLst>
                </a:gridCol>
                <a:gridCol w="1077656">
                  <a:extLst>
                    <a:ext uri="{9D8B030D-6E8A-4147-A177-3AD203B41FA5}">
                      <a16:colId xmlns:a16="http://schemas.microsoft.com/office/drawing/2014/main" val="1369178831"/>
                    </a:ext>
                  </a:extLst>
                </a:gridCol>
                <a:gridCol w="724475">
                  <a:extLst>
                    <a:ext uri="{9D8B030D-6E8A-4147-A177-3AD203B41FA5}">
                      <a16:colId xmlns:a16="http://schemas.microsoft.com/office/drawing/2014/main" val="1816076540"/>
                    </a:ext>
                  </a:extLst>
                </a:gridCol>
                <a:gridCol w="507133">
                  <a:extLst>
                    <a:ext uri="{9D8B030D-6E8A-4147-A177-3AD203B41FA5}">
                      <a16:colId xmlns:a16="http://schemas.microsoft.com/office/drawing/2014/main" val="3515800078"/>
                    </a:ext>
                  </a:extLst>
                </a:gridCol>
                <a:gridCol w="724475">
                  <a:extLst>
                    <a:ext uri="{9D8B030D-6E8A-4147-A177-3AD203B41FA5}">
                      <a16:colId xmlns:a16="http://schemas.microsoft.com/office/drawing/2014/main" val="1760613357"/>
                    </a:ext>
                  </a:extLst>
                </a:gridCol>
                <a:gridCol w="724475">
                  <a:extLst>
                    <a:ext uri="{9D8B030D-6E8A-4147-A177-3AD203B41FA5}">
                      <a16:colId xmlns:a16="http://schemas.microsoft.com/office/drawing/2014/main" val="2076690447"/>
                    </a:ext>
                  </a:extLst>
                </a:gridCol>
                <a:gridCol w="724475">
                  <a:extLst>
                    <a:ext uri="{9D8B030D-6E8A-4147-A177-3AD203B41FA5}">
                      <a16:colId xmlns:a16="http://schemas.microsoft.com/office/drawing/2014/main" val="883155831"/>
                    </a:ext>
                  </a:extLst>
                </a:gridCol>
                <a:gridCol w="724475">
                  <a:extLst>
                    <a:ext uri="{9D8B030D-6E8A-4147-A177-3AD203B41FA5}">
                      <a16:colId xmlns:a16="http://schemas.microsoft.com/office/drawing/2014/main" val="1553207805"/>
                    </a:ext>
                  </a:extLst>
                </a:gridCol>
                <a:gridCol w="724475">
                  <a:extLst>
                    <a:ext uri="{9D8B030D-6E8A-4147-A177-3AD203B41FA5}">
                      <a16:colId xmlns:a16="http://schemas.microsoft.com/office/drawing/2014/main" val="1271193921"/>
                    </a:ext>
                  </a:extLst>
                </a:gridCol>
              </a:tblGrid>
              <a:tr h="398571">
                <a:tc>
                  <a:txBody>
                    <a:bodyPr/>
                    <a:lstStyle/>
                    <a:p>
                      <a:pPr algn="ctr" fontAlgn="ctr"/>
                      <a:r>
                        <a:rPr lang="fr-FR" sz="1000" b="0" i="0" u="none" strike="noStrike">
                          <a:solidFill>
                            <a:srgbClr val="000000"/>
                          </a:solidFill>
                          <a:effectLst/>
                          <a:latin typeface="Calibri" panose="020F0502020204030204" pitchFamily="34" charset="0"/>
                        </a:rPr>
                        <a:t> </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TARGET</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GENDER</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OWN_CAR</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OWN_REALTY</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AMT_ANNUITY</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AMT_GOODS_PRICE</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REGION_POPULATION_RELATIVE</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DAYS_REGISTRATION</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FLAG_MOBIL</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FLAG_EMP_PHONE</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FLAG_WORK_PHONE</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FLAG_CONT_MOBILE</a:t>
                      </a:r>
                    </a:p>
                  </a:txBody>
                  <a:tcPr marL="9058" marR="9058" marT="9058" marB="0" anchor="ctr">
                    <a:lnL>
                      <a:noFill/>
                    </a:lnL>
                    <a:lnR>
                      <a:noFill/>
                    </a:lnR>
                    <a:lnT>
                      <a:noFill/>
                    </a:lnT>
                    <a:lnB>
                      <a:noFill/>
                    </a:lnB>
                    <a:solidFill>
                      <a:srgbClr val="BFBFBF"/>
                    </a:solidFill>
                  </a:tcPr>
                </a:tc>
                <a:tc>
                  <a:txBody>
                    <a:bodyPr/>
                    <a:lstStyle/>
                    <a:p>
                      <a:pPr algn="ctr" fontAlgn="ctr"/>
                      <a:r>
                        <a:rPr lang="fr-FR" sz="1000" b="1" i="0" u="none" strike="noStrike" dirty="0">
                          <a:solidFill>
                            <a:srgbClr val="000000"/>
                          </a:solidFill>
                          <a:effectLst/>
                          <a:latin typeface="Calibri" panose="020F0502020204030204" pitchFamily="34" charset="0"/>
                        </a:rPr>
                        <a:t>FLAG_PHONE</a:t>
                      </a:r>
                    </a:p>
                  </a:txBody>
                  <a:tcPr marL="9058" marR="9058" marT="9058" marB="0" anchor="ctr">
                    <a:lnL>
                      <a:noFill/>
                    </a:lnL>
                    <a:lnR>
                      <a:noFill/>
                    </a:lnR>
                    <a:lnT>
                      <a:noFill/>
                    </a:lnT>
                    <a:lnB>
                      <a:noFill/>
                    </a:lnB>
                    <a:solidFill>
                      <a:srgbClr val="BFBFBF"/>
                    </a:solidFill>
                  </a:tcPr>
                </a:tc>
                <a:tc>
                  <a:txBody>
                    <a:bodyPr/>
                    <a:lstStyle/>
                    <a:p>
                      <a:pPr algn="ctr" fontAlgn="ctr"/>
                      <a:endParaRPr lang="fr-FR" sz="1000" b="0" i="0" u="none" strike="noStrike" dirty="0">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4000617614"/>
                  </a:ext>
                </a:extLst>
              </a:tr>
              <a:tr h="231896">
                <a:tc>
                  <a:txBody>
                    <a:bodyPr/>
                    <a:lstStyle/>
                    <a:p>
                      <a:pPr algn="ctr" fontAlgn="ctr"/>
                      <a:r>
                        <a:rPr lang="fr-FR" sz="1000" b="1" i="0" u="none" strike="noStrike">
                          <a:solidFill>
                            <a:srgbClr val="000000"/>
                          </a:solidFill>
                          <a:effectLst/>
                          <a:latin typeface="Calibri" panose="020F0502020204030204" pitchFamily="34" charset="0"/>
                        </a:rPr>
                        <a:t>8551</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21627</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454500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0.031342</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-749</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2015473992"/>
                  </a:ext>
                </a:extLst>
              </a:tr>
              <a:tr h="231896">
                <a:tc>
                  <a:txBody>
                    <a:bodyPr/>
                    <a:lstStyle/>
                    <a:p>
                      <a:pPr algn="ctr" fontAlgn="ctr"/>
                      <a:r>
                        <a:rPr lang="fr-FR" sz="1000" b="1" i="0" u="none" strike="noStrike">
                          <a:solidFill>
                            <a:srgbClr val="000000"/>
                          </a:solidFill>
                          <a:effectLst/>
                          <a:latin typeface="Calibri" panose="020F0502020204030204" pitchFamily="34" charset="0"/>
                        </a:rPr>
                        <a:t>277799</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50539.5</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1138500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0.07251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-2360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4281324378"/>
                  </a:ext>
                </a:extLst>
              </a:tr>
              <a:tr h="231896">
                <a:tc>
                  <a:txBody>
                    <a:bodyPr/>
                    <a:lstStyle/>
                    <a:p>
                      <a:pPr algn="ctr" fontAlgn="ctr"/>
                      <a:r>
                        <a:rPr lang="fr-FR" sz="1000" b="1" i="0" u="none" strike="noStrike">
                          <a:solidFill>
                            <a:srgbClr val="000000"/>
                          </a:solidFill>
                          <a:effectLst/>
                          <a:latin typeface="Calibri" panose="020F0502020204030204" pitchFamily="34" charset="0"/>
                        </a:rPr>
                        <a:t>268313</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21033</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544500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0.010033</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-6236</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3910744203"/>
                  </a:ext>
                </a:extLst>
              </a:tr>
              <a:tr h="231896">
                <a:tc>
                  <a:txBody>
                    <a:bodyPr/>
                    <a:lstStyle/>
                    <a:p>
                      <a:pPr algn="ctr" fontAlgn="ctr"/>
                      <a:r>
                        <a:rPr lang="fr-FR" sz="1000" b="1" i="0" u="none" strike="noStrike">
                          <a:solidFill>
                            <a:srgbClr val="000000"/>
                          </a:solidFill>
                          <a:effectLst/>
                          <a:latin typeface="Calibri" panose="020F0502020204030204" pitchFamily="34" charset="0"/>
                        </a:rPr>
                        <a:t>118704</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51687</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1354500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0.003069</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-6464</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363627529"/>
                  </a:ext>
                </a:extLst>
              </a:tr>
              <a:tr h="231896">
                <a:tc>
                  <a:txBody>
                    <a:bodyPr/>
                    <a:lstStyle/>
                    <a:p>
                      <a:pPr algn="ctr" fontAlgn="ctr"/>
                      <a:r>
                        <a:rPr lang="fr-FR" sz="1000" b="1" i="0" u="none" strike="noStrike">
                          <a:solidFill>
                            <a:srgbClr val="000000"/>
                          </a:solidFill>
                          <a:effectLst/>
                          <a:latin typeface="Calibri" panose="020F0502020204030204" pitchFamily="34" charset="0"/>
                        </a:rPr>
                        <a:t>205155</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16357.5</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225000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0.031342</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-6776</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dirty="0">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2735965305"/>
                  </a:ext>
                </a:extLst>
              </a:tr>
              <a:tr h="231896">
                <a:tc>
                  <a:txBody>
                    <a:bodyPr/>
                    <a:lstStyle/>
                    <a:p>
                      <a:pPr algn="ctr" fontAlgn="ctr"/>
                      <a:r>
                        <a:rPr lang="fr-FR" sz="1000" b="1" i="0" u="none" strike="noStrike">
                          <a:solidFill>
                            <a:srgbClr val="000000"/>
                          </a:solidFill>
                          <a:effectLst/>
                          <a:latin typeface="Calibri" panose="020F0502020204030204" pitchFamily="34" charset="0"/>
                        </a:rPr>
                        <a:t>...</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a:t>
                      </a:r>
                    </a:p>
                  </a:txBody>
                  <a:tcPr marL="9058" marR="9058" marT="36234" marB="36234" anchor="ctr">
                    <a:lnL>
                      <a:noFill/>
                    </a:lnL>
                    <a:lnR>
                      <a:noFill/>
                    </a:lnR>
                    <a:lnT>
                      <a:noFill/>
                    </a:lnT>
                    <a:lnB>
                      <a:noFill/>
                    </a:lnB>
                  </a:tcPr>
                </a:tc>
                <a:extLst>
                  <a:ext uri="{0D108BD9-81ED-4DB2-BD59-A6C34878D82A}">
                    <a16:rowId xmlns:a16="http://schemas.microsoft.com/office/drawing/2014/main" val="322758519"/>
                  </a:ext>
                </a:extLst>
              </a:tr>
              <a:tr h="231896">
                <a:tc>
                  <a:txBody>
                    <a:bodyPr/>
                    <a:lstStyle/>
                    <a:p>
                      <a:pPr algn="ctr" fontAlgn="ctr"/>
                      <a:r>
                        <a:rPr lang="fr-FR" sz="1000" b="1" i="0" u="none" strike="noStrike">
                          <a:solidFill>
                            <a:srgbClr val="000000"/>
                          </a:solidFill>
                          <a:effectLst/>
                          <a:latin typeface="Calibri" panose="020F0502020204030204" pitchFamily="34" charset="0"/>
                        </a:rPr>
                        <a:t>61228</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26613</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630000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0.018204</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-2976</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1922953362"/>
                  </a:ext>
                </a:extLst>
              </a:tr>
              <a:tr h="231896">
                <a:tc>
                  <a:txBody>
                    <a:bodyPr/>
                    <a:lstStyle/>
                    <a:p>
                      <a:pPr algn="ctr" fontAlgn="ctr"/>
                      <a:r>
                        <a:rPr lang="fr-FR" sz="1000" b="1" i="0" u="none" strike="noStrike" dirty="0">
                          <a:solidFill>
                            <a:srgbClr val="000000"/>
                          </a:solidFill>
                          <a:effectLst/>
                          <a:latin typeface="Calibri" panose="020F0502020204030204" pitchFamily="34" charset="0"/>
                        </a:rPr>
                        <a:t>29547</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27076.5</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679500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0.018631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-1517</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4009696270"/>
                  </a:ext>
                </a:extLst>
              </a:tr>
              <a:tr h="231896">
                <a:tc>
                  <a:txBody>
                    <a:bodyPr/>
                    <a:lstStyle/>
                    <a:p>
                      <a:pPr algn="ctr" fontAlgn="ctr"/>
                      <a:r>
                        <a:rPr lang="fr-FR" sz="1000" b="1" i="0" u="none" strike="noStrike">
                          <a:solidFill>
                            <a:srgbClr val="000000"/>
                          </a:solidFill>
                          <a:effectLst/>
                          <a:latin typeface="Calibri" panose="020F0502020204030204" pitchFamily="34" charset="0"/>
                        </a:rPr>
                        <a:t>20272</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27441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517500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0.026398</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-7416</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4142012579"/>
                  </a:ext>
                </a:extLst>
              </a:tr>
              <a:tr h="231896">
                <a:tc>
                  <a:txBody>
                    <a:bodyPr/>
                    <a:lstStyle/>
                    <a:p>
                      <a:pPr algn="ctr" fontAlgn="ctr"/>
                      <a:r>
                        <a:rPr lang="fr-FR" sz="1000" b="1" i="0" u="none" strike="noStrike">
                          <a:solidFill>
                            <a:srgbClr val="000000"/>
                          </a:solidFill>
                          <a:effectLst/>
                          <a:latin typeface="Calibri" panose="020F0502020204030204" pitchFamily="34" charset="0"/>
                        </a:rPr>
                        <a:t>121598</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26703</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225000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0.046234</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-2236</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3340097724"/>
                  </a:ext>
                </a:extLst>
              </a:tr>
              <a:tr h="231896">
                <a:tc>
                  <a:txBody>
                    <a:bodyPr/>
                    <a:lstStyle/>
                    <a:p>
                      <a:pPr algn="ctr" fontAlgn="ctr"/>
                      <a:r>
                        <a:rPr lang="fr-FR" sz="1000" b="1" i="0" u="none" strike="noStrike">
                          <a:solidFill>
                            <a:srgbClr val="000000"/>
                          </a:solidFill>
                          <a:effectLst/>
                          <a:latin typeface="Calibri" panose="020F0502020204030204" pitchFamily="34" charset="0"/>
                        </a:rPr>
                        <a:t>280067</a:t>
                      </a:r>
                    </a:p>
                  </a:txBody>
                  <a:tcPr marL="9058" marR="9058" marT="9058" marB="0" anchor="ctr">
                    <a:lnL>
                      <a:noFill/>
                    </a:lnL>
                    <a:lnR>
                      <a:noFill/>
                    </a:lnR>
                    <a:lnT>
                      <a:noFill/>
                    </a:lnT>
                    <a:lnB>
                      <a:noFill/>
                    </a:lnB>
                    <a:solidFill>
                      <a:srgbClr val="BFBFBF"/>
                    </a:solidFill>
                  </a:tcPr>
                </a:tc>
                <a:tc>
                  <a:txBody>
                    <a:bodyPr/>
                    <a:lstStyle/>
                    <a:p>
                      <a:pPr algn="ctr" fontAlgn="ctr"/>
                      <a:r>
                        <a:rPr lang="fr-FR" sz="1000" b="0" i="0" u="none" strike="noStrike" dirty="0">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9153</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171000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0.008018</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-8152</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9058" marR="9058" marT="36234" marB="36234" anchor="ctr">
                    <a:lnL>
                      <a:noFill/>
                    </a:lnL>
                    <a:lnR>
                      <a:noFill/>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9058" marR="9058" marT="36234" marB="36234" anchor="ctr">
                    <a:lnL>
                      <a:noFill/>
                    </a:lnL>
                    <a:lnR>
                      <a:noFill/>
                    </a:lnR>
                    <a:lnT>
                      <a:noFill/>
                    </a:lnT>
                    <a:lnB>
                      <a:noFill/>
                    </a:lnB>
                  </a:tcPr>
                </a:tc>
                <a:tc>
                  <a:txBody>
                    <a:bodyPr/>
                    <a:lstStyle/>
                    <a:p>
                      <a:pPr algn="ctr" fontAlgn="ctr"/>
                      <a:endParaRPr lang="fr-FR" sz="1000" b="0" i="0" u="none" strike="noStrike" dirty="0">
                        <a:solidFill>
                          <a:srgbClr val="000000"/>
                        </a:solidFill>
                        <a:effectLst/>
                        <a:latin typeface="Calibri" panose="020F0502020204030204" pitchFamily="34" charset="0"/>
                      </a:endParaRPr>
                    </a:p>
                  </a:txBody>
                  <a:tcPr marL="9058" marR="9058" marT="9058" marB="0" anchor="ctr">
                    <a:lnL>
                      <a:noFill/>
                    </a:lnL>
                    <a:lnR>
                      <a:noFill/>
                    </a:lnR>
                    <a:lnT>
                      <a:noFill/>
                    </a:lnT>
                    <a:lnB>
                      <a:noFill/>
                    </a:lnB>
                  </a:tcPr>
                </a:tc>
                <a:extLst>
                  <a:ext uri="{0D108BD9-81ED-4DB2-BD59-A6C34878D82A}">
                    <a16:rowId xmlns:a16="http://schemas.microsoft.com/office/drawing/2014/main" val="207284574"/>
                  </a:ext>
                </a:extLst>
              </a:tr>
            </a:tbl>
          </a:graphicData>
        </a:graphic>
      </p:graphicFrame>
      <p:sp>
        <p:nvSpPr>
          <p:cNvPr id="35" name="ZoneTexte 34">
            <a:extLst>
              <a:ext uri="{FF2B5EF4-FFF2-40B4-BE49-F238E27FC236}">
                <a16:creationId xmlns:a16="http://schemas.microsoft.com/office/drawing/2014/main" id="{3543043D-BD44-DA23-02FF-29C347B4066A}"/>
              </a:ext>
            </a:extLst>
          </p:cNvPr>
          <p:cNvSpPr txBox="1"/>
          <p:nvPr/>
        </p:nvSpPr>
        <p:spPr>
          <a:xfrm>
            <a:off x="4082794" y="5962947"/>
            <a:ext cx="4139370" cy="261610"/>
          </a:xfrm>
          <a:prstGeom prst="rect">
            <a:avLst/>
          </a:prstGeom>
          <a:noFill/>
        </p:spPr>
        <p:txBody>
          <a:bodyPr wrap="square" lIns="91440" tIns="45720" rIns="91440" bIns="45720" rtlCol="0" anchor="t">
            <a:spAutoFit/>
          </a:bodyPr>
          <a:lstStyle/>
          <a:p>
            <a:pPr algn="ctr"/>
            <a:r>
              <a:rPr lang="fr-FR" sz="1100" i="1" dirty="0"/>
              <a:t>- Échantillon aléatoire du data set agrégé -</a:t>
            </a:r>
          </a:p>
        </p:txBody>
      </p:sp>
      <p:sp>
        <p:nvSpPr>
          <p:cNvPr id="51" name="Rectangle : coins arrondis 50">
            <a:extLst>
              <a:ext uri="{FF2B5EF4-FFF2-40B4-BE49-F238E27FC236}">
                <a16:creationId xmlns:a16="http://schemas.microsoft.com/office/drawing/2014/main" id="{F5C557DC-223C-1F80-2383-ACF88E5C682B}"/>
              </a:ext>
            </a:extLst>
          </p:cNvPr>
          <p:cNvSpPr/>
          <p:nvPr/>
        </p:nvSpPr>
        <p:spPr>
          <a:xfrm>
            <a:off x="7492604" y="1684325"/>
            <a:ext cx="1067085" cy="778901"/>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Génération Variables</a:t>
            </a:r>
          </a:p>
        </p:txBody>
      </p:sp>
      <p:cxnSp>
        <p:nvCxnSpPr>
          <p:cNvPr id="7" name="Connecteur droit avec flèche 6">
            <a:extLst>
              <a:ext uri="{FF2B5EF4-FFF2-40B4-BE49-F238E27FC236}">
                <a16:creationId xmlns:a16="http://schemas.microsoft.com/office/drawing/2014/main" id="{A68D9BD0-8D53-6229-5459-A1327E613715}"/>
              </a:ext>
            </a:extLst>
          </p:cNvPr>
          <p:cNvCxnSpPr>
            <a:cxnSpLocks/>
            <a:stCxn id="51" idx="1"/>
            <a:endCxn id="27" idx="3"/>
          </p:cNvCxnSpPr>
          <p:nvPr/>
        </p:nvCxnSpPr>
        <p:spPr>
          <a:xfrm flipH="1">
            <a:off x="7059212" y="2073776"/>
            <a:ext cx="43339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8881781"/>
      </p:ext>
    </p:extLst>
  </p:cSld>
  <p:clrMapOvr>
    <a:masterClrMapping/>
  </p:clrMapOvr>
</p:sld>
</file>

<file path=ppt/theme/theme1.xml><?xml version="1.0" encoding="utf-8"?>
<a:theme xmlns:a="http://schemas.openxmlformats.org/drawingml/2006/main" name="Thème Offic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7552</TotalTime>
  <Words>1133</Words>
  <Application>Microsoft Office PowerPoint</Application>
  <PresentationFormat>Grand écran</PresentationFormat>
  <Paragraphs>400</Paragraphs>
  <Slides>25</Slides>
  <Notes>2</Notes>
  <HiddenSlides>2</HiddenSlides>
  <MMClips>3</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25</vt:i4>
      </vt:variant>
    </vt:vector>
  </HeadingPairs>
  <TitlesOfParts>
    <vt:vector size="29" baseType="lpstr">
      <vt:lpstr>Arial</vt:lpstr>
      <vt:lpstr>Calibri</vt:lpstr>
      <vt:lpstr>Cambria Math</vt:lpstr>
      <vt:lpstr>Thème Office</vt:lpstr>
      <vt:lpstr>Implémentez un modèle de Scoring  « Prêt à dépenser »</vt:lpstr>
      <vt:lpstr>Plan</vt:lpstr>
      <vt:lpstr>1. Contexte &amp; Problématique</vt:lpstr>
      <vt:lpstr>1. Contexte &amp; Problématique</vt:lpstr>
      <vt:lpstr>2. Exploration &amp; Nettoyage des Données</vt:lpstr>
      <vt:lpstr>2.1. Schéma Data Set</vt:lpstr>
      <vt:lpstr>2.2. Clients</vt:lpstr>
      <vt:lpstr>2.3. Souscriptions Précédentes</vt:lpstr>
      <vt:lpstr>2.2. Data Set Agrégé [307505 × 530]</vt:lpstr>
      <vt:lpstr>3. Modélisation</vt:lpstr>
      <vt:lpstr>3.1. Entrainement &amp; Optimisation</vt:lpstr>
      <vt:lpstr>3.2. Coût &amp; Métrique</vt:lpstr>
      <vt:lpstr>3.2. Evaluation</vt:lpstr>
      <vt:lpstr>3.3. Comparaison</vt:lpstr>
      <vt:lpstr>3.4.1. Interprétation : Structure Modèle</vt:lpstr>
      <vt:lpstr>3.4.2. Interprétation : SHAP</vt:lpstr>
      <vt:lpstr>4. Dashboard</vt:lpstr>
      <vt:lpstr>4.1. Architecture Logicielle</vt:lpstr>
      <vt:lpstr>4.2. Fonctionnalités (1/3)</vt:lpstr>
      <vt:lpstr>4.2. Fonctionnalités (2/3)</vt:lpstr>
      <vt:lpstr>4.2. Fonctionnalités (3/3)</vt:lpstr>
      <vt:lpstr>6. Conclusion</vt:lpstr>
      <vt:lpstr>6. Conclusion</vt:lpstr>
      <vt:lpstr>PCA</vt:lpstr>
      <vt:lpstr>HyperOPT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Elhadi Belghache</dc:creator>
  <cp:lastModifiedBy>Elhadi Belghache</cp:lastModifiedBy>
  <cp:revision>51</cp:revision>
  <dcterms:created xsi:type="dcterms:W3CDTF">2021-12-15T18:33:25Z</dcterms:created>
  <dcterms:modified xsi:type="dcterms:W3CDTF">2022-09-13T02:05:04Z</dcterms:modified>
</cp:coreProperties>
</file>